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8"/>
  </p:notesMasterIdLst>
  <p:sldIdLst>
    <p:sldId id="256" r:id="rId2"/>
    <p:sldId id="257" r:id="rId3"/>
    <p:sldId id="270" r:id="rId4"/>
    <p:sldId id="263" r:id="rId5"/>
    <p:sldId id="264" r:id="rId6"/>
    <p:sldId id="265" r:id="rId7"/>
    <p:sldId id="260" r:id="rId8"/>
    <p:sldId id="269" r:id="rId9"/>
    <p:sldId id="272" r:id="rId10"/>
    <p:sldId id="271" r:id="rId11"/>
    <p:sldId id="277" r:id="rId12"/>
    <p:sldId id="273" r:id="rId13"/>
    <p:sldId id="275" r:id="rId14"/>
    <p:sldId id="274" r:id="rId15"/>
    <p:sldId id="276" r:id="rId16"/>
    <p:sldId id="279" r:id="rId17"/>
    <p:sldId id="278" r:id="rId18"/>
    <p:sldId id="281" r:id="rId19"/>
    <p:sldId id="268" r:id="rId20"/>
    <p:sldId id="282" r:id="rId21"/>
    <p:sldId id="283" r:id="rId22"/>
    <p:sldId id="284" r:id="rId23"/>
    <p:sldId id="285" r:id="rId24"/>
    <p:sldId id="266" r:id="rId25"/>
    <p:sldId id="28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9" autoAdjust="0"/>
    <p:restoredTop sz="71911" autoAdjust="0"/>
  </p:normalViewPr>
  <p:slideViewPr>
    <p:cSldViewPr snapToGrid="0">
      <p:cViewPr varScale="1">
        <p:scale>
          <a:sx n="144" d="100"/>
          <a:sy n="144" d="100"/>
        </p:scale>
        <p:origin x="2011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818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1FD90-13CA-4F9A-A692-04E4CFFF7A6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948503B6-06B9-492A-A86F-FE9EFEFB48B2}">
      <dgm:prSet phldrT="[Text]"/>
      <dgm:spPr/>
      <dgm:t>
        <a:bodyPr/>
        <a:lstStyle/>
        <a:p>
          <a:r>
            <a:rPr lang="en-DE" dirty="0" smtClean="0"/>
            <a:t>Can we create </a:t>
          </a:r>
          <a:r>
            <a:rPr lang="en-DE" b="1" i="1" dirty="0" smtClean="0"/>
            <a:t>good</a:t>
          </a:r>
          <a:r>
            <a:rPr lang="en-DE" b="1" dirty="0" smtClean="0"/>
            <a:t> predictive models</a:t>
          </a:r>
          <a:r>
            <a:rPr lang="en-DE" dirty="0" smtClean="0"/>
            <a:t> </a:t>
          </a:r>
          <a:endParaRPr lang="de-DE" dirty="0" smtClean="0"/>
        </a:p>
        <a:p>
          <a:r>
            <a:rPr lang="en-DE" dirty="0" smtClean="0"/>
            <a:t>for User Lifetime?</a:t>
          </a:r>
          <a:endParaRPr lang="en-US" dirty="0"/>
        </a:p>
      </dgm:t>
    </dgm:pt>
    <dgm:pt modelId="{E6476517-A7B2-4634-9789-851BCE4EFEA1}" type="parTrans" cxnId="{D5A30474-2005-4994-A3EA-375D2C2E8397}">
      <dgm:prSet/>
      <dgm:spPr/>
      <dgm:t>
        <a:bodyPr/>
        <a:lstStyle/>
        <a:p>
          <a:endParaRPr lang="en-US"/>
        </a:p>
      </dgm:t>
    </dgm:pt>
    <dgm:pt modelId="{EAE8C6B0-AE94-4E6D-9374-712B280D30B8}" type="sibTrans" cxnId="{D5A30474-2005-4994-A3EA-375D2C2E8397}">
      <dgm:prSet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6E712C9-7792-4E04-8573-9AE9C13E15B2}">
      <dgm:prSet phldrT="[Text]"/>
      <dgm:spPr/>
      <dgm:t>
        <a:bodyPr/>
        <a:lstStyle/>
        <a:p>
          <a:r>
            <a:rPr lang="en-DE" dirty="0" smtClean="0"/>
            <a:t>Do community-tailored models </a:t>
          </a:r>
          <a:endParaRPr lang="de-DE" dirty="0" smtClean="0"/>
        </a:p>
        <a:p>
          <a:r>
            <a:rPr lang="en-DE" b="1" dirty="0" smtClean="0"/>
            <a:t>generalize</a:t>
          </a:r>
          <a:r>
            <a:rPr lang="en-DE" dirty="0" smtClean="0"/>
            <a:t>?</a:t>
          </a:r>
          <a:endParaRPr lang="en-US" dirty="0"/>
        </a:p>
      </dgm:t>
    </dgm:pt>
    <dgm:pt modelId="{5EFF128A-86EC-49E2-BB47-33D3462E9A8C}" type="parTrans" cxnId="{5132D654-EAE4-4CB3-9FE2-DD45085FFEDA}">
      <dgm:prSet/>
      <dgm:spPr/>
      <dgm:t>
        <a:bodyPr/>
        <a:lstStyle/>
        <a:p>
          <a:endParaRPr lang="en-US"/>
        </a:p>
      </dgm:t>
    </dgm:pt>
    <dgm:pt modelId="{E7D65129-2607-4247-91C0-1D0D0E15D64F}" type="sibTrans" cxnId="{5132D654-EAE4-4CB3-9FE2-DD45085FFEDA}">
      <dgm:prSet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DC4C819-AF1C-47B1-AFDB-A7C6688936FA}">
      <dgm:prSet phldrT="[Text]"/>
      <dgm:spPr/>
      <dgm:t>
        <a:bodyPr/>
        <a:lstStyle/>
        <a:p>
          <a:r>
            <a:rPr lang="en-DE" dirty="0" smtClean="0"/>
            <a:t>What do we </a:t>
          </a:r>
          <a:r>
            <a:rPr lang="en-DE" b="1" dirty="0" smtClean="0"/>
            <a:t>learn </a:t>
          </a:r>
          <a:endParaRPr lang="de-DE" b="1" dirty="0" smtClean="0"/>
        </a:p>
        <a:p>
          <a:r>
            <a:rPr lang="en-DE" dirty="0" smtClean="0"/>
            <a:t>from built models &amp; their application?</a:t>
          </a:r>
          <a:endParaRPr lang="en-US" dirty="0"/>
        </a:p>
      </dgm:t>
    </dgm:pt>
    <dgm:pt modelId="{39D959D5-95AE-4238-A8EA-4CC3D70497E8}" type="parTrans" cxnId="{17FA91A9-94DC-4A17-A57C-265FC68846E1}">
      <dgm:prSet/>
      <dgm:spPr/>
      <dgm:t>
        <a:bodyPr/>
        <a:lstStyle/>
        <a:p>
          <a:endParaRPr lang="en-US"/>
        </a:p>
      </dgm:t>
    </dgm:pt>
    <dgm:pt modelId="{20492A3B-F488-402F-B7C2-C099311FF3AC}" type="sibTrans" cxnId="{17FA91A9-94DC-4A17-A57C-265FC68846E1}">
      <dgm:prSet/>
      <dgm:spPr/>
      <dgm:t>
        <a:bodyPr/>
        <a:lstStyle/>
        <a:p>
          <a:endParaRPr lang="en-US"/>
        </a:p>
      </dgm:t>
    </dgm:pt>
    <dgm:pt modelId="{6EDBD9E6-05E1-4348-9F4D-270D6CBEC878}" type="pres">
      <dgm:prSet presAssocID="{95B1FD90-13CA-4F9A-A692-04E4CFFF7A67}" presName="outerComposite" presStyleCnt="0">
        <dgm:presLayoutVars>
          <dgm:chMax val="5"/>
          <dgm:dir/>
          <dgm:resizeHandles val="exact"/>
        </dgm:presLayoutVars>
      </dgm:prSet>
      <dgm:spPr/>
    </dgm:pt>
    <dgm:pt modelId="{3294DB07-5B90-4FEA-B4BD-51666E61B3FF}" type="pres">
      <dgm:prSet presAssocID="{95B1FD90-13CA-4F9A-A692-04E4CFFF7A67}" presName="dummyMaxCanvas" presStyleCnt="0">
        <dgm:presLayoutVars/>
      </dgm:prSet>
      <dgm:spPr/>
    </dgm:pt>
    <dgm:pt modelId="{A5724618-9BF6-4DB2-AE5A-B73028B43900}" type="pres">
      <dgm:prSet presAssocID="{95B1FD90-13CA-4F9A-A692-04E4CFFF7A6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866EF-0A4F-44DE-9E2F-985470C2A55A}" type="pres">
      <dgm:prSet presAssocID="{95B1FD90-13CA-4F9A-A692-04E4CFFF7A6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0E1CA-83FF-44F7-9760-87FDF4869768}" type="pres">
      <dgm:prSet presAssocID="{95B1FD90-13CA-4F9A-A692-04E4CFFF7A6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DF6FA-59F9-49A3-BECB-472BC47AA91A}" type="pres">
      <dgm:prSet presAssocID="{95B1FD90-13CA-4F9A-A692-04E4CFFF7A6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42BF-0277-4864-9DAC-E1E9FAA3668C}" type="pres">
      <dgm:prSet presAssocID="{95B1FD90-13CA-4F9A-A692-04E4CFFF7A6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D428-3FE6-4DDC-9839-EAE7968DC84E}" type="pres">
      <dgm:prSet presAssocID="{95B1FD90-13CA-4F9A-A692-04E4CFFF7A6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20F8-2DBB-4DDE-912A-51CD5FB2E57A}" type="pres">
      <dgm:prSet presAssocID="{95B1FD90-13CA-4F9A-A692-04E4CFFF7A6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B15A2-25C6-4687-A58C-D04E187828FC}" type="pres">
      <dgm:prSet presAssocID="{95B1FD90-13CA-4F9A-A692-04E4CFFF7A6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C8FE0-7D35-4022-A089-7C83B10BEB90}" type="presOf" srcId="{948503B6-06B9-492A-A86F-FE9EFEFB48B2}" destId="{1C82D428-3FE6-4DDC-9839-EAE7968DC84E}" srcOrd="1" destOrd="0" presId="urn:microsoft.com/office/officeart/2005/8/layout/vProcess5"/>
    <dgm:cxn modelId="{D5A30474-2005-4994-A3EA-375D2C2E8397}" srcId="{95B1FD90-13CA-4F9A-A692-04E4CFFF7A67}" destId="{948503B6-06B9-492A-A86F-FE9EFEFB48B2}" srcOrd="0" destOrd="0" parTransId="{E6476517-A7B2-4634-9789-851BCE4EFEA1}" sibTransId="{EAE8C6B0-AE94-4E6D-9374-712B280D30B8}"/>
    <dgm:cxn modelId="{D57AFDDC-EC86-413E-9A76-8477D794CAF2}" type="presOf" srcId="{EDC4C819-AF1C-47B1-AFDB-A7C6688936FA}" destId="{D63B15A2-25C6-4687-A58C-D04E187828FC}" srcOrd="1" destOrd="0" presId="urn:microsoft.com/office/officeart/2005/8/layout/vProcess5"/>
    <dgm:cxn modelId="{2400E089-19B4-420A-978A-5B39D6507FE2}" type="presOf" srcId="{948503B6-06B9-492A-A86F-FE9EFEFB48B2}" destId="{A5724618-9BF6-4DB2-AE5A-B73028B43900}" srcOrd="0" destOrd="0" presId="urn:microsoft.com/office/officeart/2005/8/layout/vProcess5"/>
    <dgm:cxn modelId="{AA3BAC0B-D63F-4887-BCEF-71F37C7B267D}" type="presOf" srcId="{B6E712C9-7792-4E04-8573-9AE9C13E15B2}" destId="{42B866EF-0A4F-44DE-9E2F-985470C2A55A}" srcOrd="0" destOrd="0" presId="urn:microsoft.com/office/officeart/2005/8/layout/vProcess5"/>
    <dgm:cxn modelId="{17FA91A9-94DC-4A17-A57C-265FC68846E1}" srcId="{95B1FD90-13CA-4F9A-A692-04E4CFFF7A67}" destId="{EDC4C819-AF1C-47B1-AFDB-A7C6688936FA}" srcOrd="2" destOrd="0" parTransId="{39D959D5-95AE-4238-A8EA-4CC3D70497E8}" sibTransId="{20492A3B-F488-402F-B7C2-C099311FF3AC}"/>
    <dgm:cxn modelId="{AC52DCAD-4E77-471F-89FE-96E94D6085FE}" type="presOf" srcId="{B6E712C9-7792-4E04-8573-9AE9C13E15B2}" destId="{222820F8-2DBB-4DDE-912A-51CD5FB2E57A}" srcOrd="1" destOrd="0" presId="urn:microsoft.com/office/officeart/2005/8/layout/vProcess5"/>
    <dgm:cxn modelId="{40507EA2-DDA7-4772-A2BD-D8BADE365863}" type="presOf" srcId="{EAE8C6B0-AE94-4E6D-9374-712B280D30B8}" destId="{93BDF6FA-59F9-49A3-BECB-472BC47AA91A}" srcOrd="0" destOrd="0" presId="urn:microsoft.com/office/officeart/2005/8/layout/vProcess5"/>
    <dgm:cxn modelId="{5132D654-EAE4-4CB3-9FE2-DD45085FFEDA}" srcId="{95B1FD90-13CA-4F9A-A692-04E4CFFF7A67}" destId="{B6E712C9-7792-4E04-8573-9AE9C13E15B2}" srcOrd="1" destOrd="0" parTransId="{5EFF128A-86EC-49E2-BB47-33D3462E9A8C}" sibTransId="{E7D65129-2607-4247-91C0-1D0D0E15D64F}"/>
    <dgm:cxn modelId="{68CD763E-8B5B-449E-977A-85C4A8EBFF70}" type="presOf" srcId="{EDC4C819-AF1C-47B1-AFDB-A7C6688936FA}" destId="{40A0E1CA-83FF-44F7-9760-87FDF4869768}" srcOrd="0" destOrd="0" presId="urn:microsoft.com/office/officeart/2005/8/layout/vProcess5"/>
    <dgm:cxn modelId="{B9D1F3D7-3EB1-4B21-89A1-DC78FBC468FE}" type="presOf" srcId="{E7D65129-2607-4247-91C0-1D0D0E15D64F}" destId="{FD3C42BF-0277-4864-9DAC-E1E9FAA3668C}" srcOrd="0" destOrd="0" presId="urn:microsoft.com/office/officeart/2005/8/layout/vProcess5"/>
    <dgm:cxn modelId="{8779065B-99CE-46E8-9592-E2501BB740BA}" type="presOf" srcId="{95B1FD90-13CA-4F9A-A692-04E4CFFF7A67}" destId="{6EDBD9E6-05E1-4348-9F4D-270D6CBEC878}" srcOrd="0" destOrd="0" presId="urn:microsoft.com/office/officeart/2005/8/layout/vProcess5"/>
    <dgm:cxn modelId="{275D84FC-EF7A-4B94-B06A-D58CB70918F9}" type="presParOf" srcId="{6EDBD9E6-05E1-4348-9F4D-270D6CBEC878}" destId="{3294DB07-5B90-4FEA-B4BD-51666E61B3FF}" srcOrd="0" destOrd="0" presId="urn:microsoft.com/office/officeart/2005/8/layout/vProcess5"/>
    <dgm:cxn modelId="{8DFFBA19-E882-4429-A53D-816A96CD9ADA}" type="presParOf" srcId="{6EDBD9E6-05E1-4348-9F4D-270D6CBEC878}" destId="{A5724618-9BF6-4DB2-AE5A-B73028B43900}" srcOrd="1" destOrd="0" presId="urn:microsoft.com/office/officeart/2005/8/layout/vProcess5"/>
    <dgm:cxn modelId="{6624BDFF-709A-4CE6-AA59-4C445DF81897}" type="presParOf" srcId="{6EDBD9E6-05E1-4348-9F4D-270D6CBEC878}" destId="{42B866EF-0A4F-44DE-9E2F-985470C2A55A}" srcOrd="2" destOrd="0" presId="urn:microsoft.com/office/officeart/2005/8/layout/vProcess5"/>
    <dgm:cxn modelId="{18A4391D-24FD-420D-984F-A069176DE56B}" type="presParOf" srcId="{6EDBD9E6-05E1-4348-9F4D-270D6CBEC878}" destId="{40A0E1CA-83FF-44F7-9760-87FDF4869768}" srcOrd="3" destOrd="0" presId="urn:microsoft.com/office/officeart/2005/8/layout/vProcess5"/>
    <dgm:cxn modelId="{76738159-6A43-47D8-B06C-D83CE8D4199C}" type="presParOf" srcId="{6EDBD9E6-05E1-4348-9F4D-270D6CBEC878}" destId="{93BDF6FA-59F9-49A3-BECB-472BC47AA91A}" srcOrd="4" destOrd="0" presId="urn:microsoft.com/office/officeart/2005/8/layout/vProcess5"/>
    <dgm:cxn modelId="{B47BAF94-1CA4-4CE6-9D56-979F47044D4C}" type="presParOf" srcId="{6EDBD9E6-05E1-4348-9F4D-270D6CBEC878}" destId="{FD3C42BF-0277-4864-9DAC-E1E9FAA3668C}" srcOrd="5" destOrd="0" presId="urn:microsoft.com/office/officeart/2005/8/layout/vProcess5"/>
    <dgm:cxn modelId="{3C9EAAF0-FECE-4C39-A9B0-5A50CD329E65}" type="presParOf" srcId="{6EDBD9E6-05E1-4348-9F4D-270D6CBEC878}" destId="{1C82D428-3FE6-4DDC-9839-EAE7968DC84E}" srcOrd="6" destOrd="0" presId="urn:microsoft.com/office/officeart/2005/8/layout/vProcess5"/>
    <dgm:cxn modelId="{CA2AFDB8-B4D8-46BA-8178-84C23A72D827}" type="presParOf" srcId="{6EDBD9E6-05E1-4348-9F4D-270D6CBEC878}" destId="{222820F8-2DBB-4DDE-912A-51CD5FB2E57A}" srcOrd="7" destOrd="0" presId="urn:microsoft.com/office/officeart/2005/8/layout/vProcess5"/>
    <dgm:cxn modelId="{240C61DC-2112-49BB-8A6F-3AF281027EEB}" type="presParOf" srcId="{6EDBD9E6-05E1-4348-9F4D-270D6CBEC878}" destId="{D63B15A2-25C6-4687-A58C-D04E187828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F5C10-4784-45DF-A0C1-A26089FB0CFC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F61D0B-A587-42FF-B882-387FB0D24593}">
      <dgm:prSet phldrT="[Text]"/>
      <dgm:spPr/>
      <dgm:t>
        <a:bodyPr/>
        <a:lstStyle/>
        <a:p>
          <a:r>
            <a:rPr lang="en-DE" dirty="0" smtClean="0"/>
            <a:t>Database</a:t>
          </a:r>
          <a:endParaRPr lang="en-US" dirty="0"/>
        </a:p>
      </dgm:t>
    </dgm:pt>
    <dgm:pt modelId="{5DF7D0E6-321C-4973-9410-F67E4205CE5B}" type="parTrans" cxnId="{E2B76709-2D57-4627-B36B-81FCBE76D105}">
      <dgm:prSet/>
      <dgm:spPr/>
      <dgm:t>
        <a:bodyPr/>
        <a:lstStyle/>
        <a:p>
          <a:endParaRPr lang="en-US"/>
        </a:p>
      </dgm:t>
    </dgm:pt>
    <dgm:pt modelId="{F5A77BD0-F41A-45AC-A668-FC1C827F9D42}" type="sibTrans" cxnId="{E2B76709-2D57-4627-B36B-81FCBE76D105}">
      <dgm:prSet/>
      <dgm:spPr/>
      <dgm:t>
        <a:bodyPr/>
        <a:lstStyle/>
        <a:p>
          <a:endParaRPr lang="en-US"/>
        </a:p>
      </dgm:t>
    </dgm:pt>
    <dgm:pt modelId="{A209328A-72D6-4F90-A48D-C13E146F7C0A}">
      <dgm:prSet phldrT="[Text]"/>
      <dgm:spPr/>
      <dgm:t>
        <a:bodyPr/>
        <a:lstStyle/>
        <a:p>
          <a:r>
            <a:rPr lang="en-DE" dirty="0" smtClean="0"/>
            <a:t>Metadata </a:t>
          </a:r>
        </a:p>
        <a:p>
          <a:r>
            <a:rPr lang="en-DE" dirty="0" smtClean="0"/>
            <a:t>(community, posts, votes)</a:t>
          </a:r>
          <a:endParaRPr lang="en-US" dirty="0"/>
        </a:p>
      </dgm:t>
    </dgm:pt>
    <dgm:pt modelId="{40960EC9-E04D-43CE-A43A-BE2FE20C0427}" type="parTrans" cxnId="{94550ADC-A8AD-4530-A8BC-CEEF44CEADB0}">
      <dgm:prSet/>
      <dgm:spPr/>
      <dgm:t>
        <a:bodyPr/>
        <a:lstStyle/>
        <a:p>
          <a:endParaRPr lang="en-US"/>
        </a:p>
      </dgm:t>
    </dgm:pt>
    <dgm:pt modelId="{F6052BAC-B9C9-4CDA-9C39-8C6ED5BCEF6A}" type="sibTrans" cxnId="{94550ADC-A8AD-4530-A8BC-CEEF44CEADB0}">
      <dgm:prSet/>
      <dgm:spPr/>
      <dgm:t>
        <a:bodyPr/>
        <a:lstStyle/>
        <a:p>
          <a:endParaRPr lang="en-US"/>
        </a:p>
      </dgm:t>
    </dgm:pt>
    <dgm:pt modelId="{65081869-329C-475D-AC96-A59BDFD2379F}">
      <dgm:prSet phldrT="[Text]"/>
      <dgm:spPr/>
      <dgm:t>
        <a:bodyPr/>
        <a:lstStyle/>
        <a:p>
          <a:r>
            <a:rPr lang="en-DE" dirty="0" smtClean="0"/>
            <a:t>Data Preparation</a:t>
          </a:r>
          <a:endParaRPr lang="en-US" dirty="0"/>
        </a:p>
      </dgm:t>
    </dgm:pt>
    <dgm:pt modelId="{06D7695E-A865-4E86-B763-2925182ECBED}" type="parTrans" cxnId="{672ABBA5-6799-43AB-82F6-2F25CDE6B275}">
      <dgm:prSet/>
      <dgm:spPr/>
      <dgm:t>
        <a:bodyPr/>
        <a:lstStyle/>
        <a:p>
          <a:endParaRPr lang="en-US"/>
        </a:p>
      </dgm:t>
    </dgm:pt>
    <dgm:pt modelId="{10605A0D-4030-4386-94B8-18D654FA62AC}" type="sibTrans" cxnId="{672ABBA5-6799-43AB-82F6-2F25CDE6B275}">
      <dgm:prSet/>
      <dgm:spPr/>
      <dgm:t>
        <a:bodyPr/>
        <a:lstStyle/>
        <a:p>
          <a:endParaRPr lang="en-US"/>
        </a:p>
      </dgm:t>
    </dgm:pt>
    <dgm:pt modelId="{47374FCA-1243-4019-99C8-43EC5CBE9B07}">
      <dgm:prSet phldrT="[Text]"/>
      <dgm:spPr/>
      <dgm:t>
        <a:bodyPr/>
        <a:lstStyle/>
        <a:p>
          <a:r>
            <a:rPr lang="en-DE" dirty="0" smtClean="0"/>
            <a:t>Scaling</a:t>
          </a:r>
          <a:endParaRPr lang="en-US" dirty="0"/>
        </a:p>
      </dgm:t>
    </dgm:pt>
    <dgm:pt modelId="{51179929-6A35-4C2A-8915-69A83DC34AE6}" type="parTrans" cxnId="{3E8997FD-D2E7-4065-8585-E2E5DA437318}">
      <dgm:prSet/>
      <dgm:spPr/>
      <dgm:t>
        <a:bodyPr/>
        <a:lstStyle/>
        <a:p>
          <a:endParaRPr lang="en-US"/>
        </a:p>
      </dgm:t>
    </dgm:pt>
    <dgm:pt modelId="{BBAE827A-2FD2-4A6D-82F5-586AF4A87BDF}" type="sibTrans" cxnId="{3E8997FD-D2E7-4065-8585-E2E5DA437318}">
      <dgm:prSet/>
      <dgm:spPr/>
      <dgm:t>
        <a:bodyPr/>
        <a:lstStyle/>
        <a:p>
          <a:endParaRPr lang="en-US"/>
        </a:p>
      </dgm:t>
    </dgm:pt>
    <dgm:pt modelId="{5C15D622-4487-4905-9E9E-88C757EB9BBF}">
      <dgm:prSet phldrT="[Text]"/>
      <dgm:spPr/>
      <dgm:t>
        <a:bodyPr/>
        <a:lstStyle/>
        <a:p>
          <a:r>
            <a:rPr lang="en-DE" dirty="0" smtClean="0"/>
            <a:t>Imputing</a:t>
          </a:r>
          <a:endParaRPr lang="en-US" dirty="0"/>
        </a:p>
      </dgm:t>
    </dgm:pt>
    <dgm:pt modelId="{28495482-367A-4AEE-B8F0-945930DF63A1}" type="parTrans" cxnId="{9D31DDE8-580D-4472-BB81-7C2347B0926C}">
      <dgm:prSet/>
      <dgm:spPr/>
      <dgm:t>
        <a:bodyPr/>
        <a:lstStyle/>
        <a:p>
          <a:endParaRPr lang="en-US"/>
        </a:p>
      </dgm:t>
    </dgm:pt>
    <dgm:pt modelId="{FE0DE9EA-AC97-4BF7-82AF-9D322E90F197}" type="sibTrans" cxnId="{9D31DDE8-580D-4472-BB81-7C2347B0926C}">
      <dgm:prSet/>
      <dgm:spPr/>
      <dgm:t>
        <a:bodyPr/>
        <a:lstStyle/>
        <a:p>
          <a:endParaRPr lang="en-US"/>
        </a:p>
      </dgm:t>
    </dgm:pt>
    <dgm:pt modelId="{6940D32A-5383-4E76-A36D-3B3A8CA9AB8D}">
      <dgm:prSet phldrT="[Text]"/>
      <dgm:spPr/>
      <dgm:t>
        <a:bodyPr/>
        <a:lstStyle/>
        <a:p>
          <a:r>
            <a:rPr lang="en-DE" dirty="0" smtClean="0"/>
            <a:t>ML</a:t>
          </a:r>
          <a:endParaRPr lang="en-US" dirty="0"/>
        </a:p>
      </dgm:t>
    </dgm:pt>
    <dgm:pt modelId="{665158F8-9BAD-4FE5-B150-2918C82D556E}" type="parTrans" cxnId="{EF171698-B305-4B7D-A794-49810DA0B430}">
      <dgm:prSet/>
      <dgm:spPr/>
      <dgm:t>
        <a:bodyPr/>
        <a:lstStyle/>
        <a:p>
          <a:endParaRPr lang="en-US"/>
        </a:p>
      </dgm:t>
    </dgm:pt>
    <dgm:pt modelId="{1627FB4F-050D-468A-B571-D3F7ED86ED81}" type="sibTrans" cxnId="{EF171698-B305-4B7D-A794-49810DA0B430}">
      <dgm:prSet/>
      <dgm:spPr/>
      <dgm:t>
        <a:bodyPr/>
        <a:lstStyle/>
        <a:p>
          <a:endParaRPr lang="en-US"/>
        </a:p>
      </dgm:t>
    </dgm:pt>
    <dgm:pt modelId="{923BD007-7D5F-4E6D-B54C-4CD1F3B1DAC0}">
      <dgm:prSet phldrT="[Text]"/>
      <dgm:spPr/>
      <dgm:t>
        <a:bodyPr/>
        <a:lstStyle/>
        <a:p>
          <a:r>
            <a:rPr lang="en-DE" dirty="0" smtClean="0"/>
            <a:t>Classification</a:t>
          </a:r>
          <a:endParaRPr lang="en-US" dirty="0"/>
        </a:p>
      </dgm:t>
    </dgm:pt>
    <dgm:pt modelId="{58DBEDD6-B771-4421-8533-E61B134C6BB7}" type="parTrans" cxnId="{749B00A9-1BC4-4A96-B45B-9EC4F9FC3502}">
      <dgm:prSet/>
      <dgm:spPr/>
      <dgm:t>
        <a:bodyPr/>
        <a:lstStyle/>
        <a:p>
          <a:endParaRPr lang="en-US"/>
        </a:p>
      </dgm:t>
    </dgm:pt>
    <dgm:pt modelId="{74F2138E-2F60-43B0-8753-1949245FEEC6}" type="sibTrans" cxnId="{749B00A9-1BC4-4A96-B45B-9EC4F9FC3502}">
      <dgm:prSet/>
      <dgm:spPr/>
      <dgm:t>
        <a:bodyPr/>
        <a:lstStyle/>
        <a:p>
          <a:endParaRPr lang="en-US"/>
        </a:p>
      </dgm:t>
    </dgm:pt>
    <dgm:pt modelId="{30A31EB1-4447-4FA0-9B75-949A9187651A}">
      <dgm:prSet phldrT="[Text]"/>
      <dgm:spPr/>
      <dgm:t>
        <a:bodyPr/>
        <a:lstStyle/>
        <a:p>
          <a:r>
            <a:rPr lang="en-DE" dirty="0" smtClean="0"/>
            <a:t>Regression</a:t>
          </a:r>
          <a:endParaRPr lang="en-US" dirty="0"/>
        </a:p>
      </dgm:t>
    </dgm:pt>
    <dgm:pt modelId="{037EEFFD-C3E7-4A63-88DD-3E84C3E8DD48}" type="parTrans" cxnId="{56872405-0149-4B7C-93ED-2BF75F25F83C}">
      <dgm:prSet/>
      <dgm:spPr/>
      <dgm:t>
        <a:bodyPr/>
        <a:lstStyle/>
        <a:p>
          <a:endParaRPr lang="en-US"/>
        </a:p>
      </dgm:t>
    </dgm:pt>
    <dgm:pt modelId="{BFB1702F-9735-48EE-9181-6DAEA1350AE4}" type="sibTrans" cxnId="{56872405-0149-4B7C-93ED-2BF75F25F83C}">
      <dgm:prSet/>
      <dgm:spPr/>
      <dgm:t>
        <a:bodyPr/>
        <a:lstStyle/>
        <a:p>
          <a:endParaRPr lang="en-US"/>
        </a:p>
      </dgm:t>
    </dgm:pt>
    <dgm:pt modelId="{96EB4424-5A23-4262-B7C9-7B2AF5373E52}">
      <dgm:prSet phldrT="[Text]"/>
      <dgm:spPr/>
      <dgm:t>
        <a:bodyPr/>
        <a:lstStyle/>
        <a:p>
          <a:r>
            <a:rPr lang="en-DE" dirty="0" smtClean="0"/>
            <a:t>Bala</a:t>
          </a:r>
          <a:r>
            <a:rPr lang="de-DE" dirty="0" smtClean="0"/>
            <a:t>n</a:t>
          </a:r>
          <a:r>
            <a:rPr lang="en-DE" dirty="0" smtClean="0"/>
            <a:t>cing</a:t>
          </a:r>
          <a:endParaRPr lang="en-US" dirty="0"/>
        </a:p>
      </dgm:t>
    </dgm:pt>
    <dgm:pt modelId="{ABB5765B-2146-433F-89AE-D9450E7CAD55}" type="parTrans" cxnId="{E827D05E-FBA5-4F13-8618-5C2F4BA4A1DD}">
      <dgm:prSet/>
      <dgm:spPr/>
      <dgm:t>
        <a:bodyPr/>
        <a:lstStyle/>
        <a:p>
          <a:endParaRPr lang="en-US"/>
        </a:p>
      </dgm:t>
    </dgm:pt>
    <dgm:pt modelId="{9363E85A-B27F-4A8D-AF48-74BC8731C9CB}" type="sibTrans" cxnId="{E827D05E-FBA5-4F13-8618-5C2F4BA4A1DD}">
      <dgm:prSet/>
      <dgm:spPr/>
      <dgm:t>
        <a:bodyPr/>
        <a:lstStyle/>
        <a:p>
          <a:endParaRPr lang="en-US"/>
        </a:p>
      </dgm:t>
    </dgm:pt>
    <dgm:pt modelId="{61AE7DB7-71F6-4907-A7F0-9D9D0C416471}">
      <dgm:prSet phldrT="[Text]"/>
      <dgm:spPr/>
      <dgm:t>
        <a:bodyPr/>
        <a:lstStyle/>
        <a:p>
          <a:r>
            <a:rPr lang="en-DE" dirty="0" smtClean="0"/>
            <a:t>Evaluation</a:t>
          </a:r>
          <a:endParaRPr lang="en-US" dirty="0"/>
        </a:p>
      </dgm:t>
    </dgm:pt>
    <dgm:pt modelId="{EFAEE611-D43F-47F6-9895-1961BE82D061}" type="parTrans" cxnId="{2C50A824-28D2-4F16-9518-0A102064A159}">
      <dgm:prSet/>
      <dgm:spPr/>
      <dgm:t>
        <a:bodyPr/>
        <a:lstStyle/>
        <a:p>
          <a:endParaRPr lang="en-US"/>
        </a:p>
      </dgm:t>
    </dgm:pt>
    <dgm:pt modelId="{568069EC-DBAF-42C9-9683-A508BDE99C8C}" type="sibTrans" cxnId="{2C50A824-28D2-4F16-9518-0A102064A159}">
      <dgm:prSet/>
      <dgm:spPr/>
      <dgm:t>
        <a:bodyPr/>
        <a:lstStyle/>
        <a:p>
          <a:endParaRPr lang="en-US"/>
        </a:p>
      </dgm:t>
    </dgm:pt>
    <dgm:pt modelId="{2211CB0E-C7FA-4B3F-94BF-CB7354FD4D6B}">
      <dgm:prSet phldrT="[Text]"/>
      <dgm:spPr/>
      <dgm:t>
        <a:bodyPr/>
        <a:lstStyle/>
        <a:p>
          <a:r>
            <a:rPr lang="en-DE" dirty="0" smtClean="0"/>
            <a:t>Community Models</a:t>
          </a:r>
          <a:endParaRPr lang="en-US" dirty="0"/>
        </a:p>
      </dgm:t>
    </dgm:pt>
    <dgm:pt modelId="{BDAC73B4-6C9E-471D-A941-623F36B27164}" type="parTrans" cxnId="{D9F7E8DB-1B76-4027-A3D4-D9EB2ABF77FF}">
      <dgm:prSet/>
      <dgm:spPr/>
      <dgm:t>
        <a:bodyPr/>
        <a:lstStyle/>
        <a:p>
          <a:endParaRPr lang="en-US"/>
        </a:p>
      </dgm:t>
    </dgm:pt>
    <dgm:pt modelId="{227194C9-8B0B-4F28-85A3-2134544D3A32}" type="sibTrans" cxnId="{D9F7E8DB-1B76-4027-A3D4-D9EB2ABF77FF}">
      <dgm:prSet/>
      <dgm:spPr/>
      <dgm:t>
        <a:bodyPr/>
        <a:lstStyle/>
        <a:p>
          <a:endParaRPr lang="en-US"/>
        </a:p>
      </dgm:t>
    </dgm:pt>
    <dgm:pt modelId="{7892D956-1A85-41BC-9E44-BF292272B690}">
      <dgm:prSet phldrT="[Text]"/>
      <dgm:spPr/>
      <dgm:t>
        <a:bodyPr/>
        <a:lstStyle/>
        <a:p>
          <a:r>
            <a:rPr lang="en-DE" dirty="0" smtClean="0"/>
            <a:t>Cross-Application</a:t>
          </a:r>
          <a:endParaRPr lang="en-US" dirty="0"/>
        </a:p>
      </dgm:t>
    </dgm:pt>
    <dgm:pt modelId="{B2C96FA8-DC35-48D1-BDA4-4048C05E3E55}" type="parTrans" cxnId="{9D4D1B75-1EF8-4AC1-AF84-B0135CA20125}">
      <dgm:prSet/>
      <dgm:spPr/>
      <dgm:t>
        <a:bodyPr/>
        <a:lstStyle/>
        <a:p>
          <a:endParaRPr lang="en-US"/>
        </a:p>
      </dgm:t>
    </dgm:pt>
    <dgm:pt modelId="{E14F9EB2-DDD2-4936-8DE0-4D63DC9F7AA2}" type="sibTrans" cxnId="{9D4D1B75-1EF8-4AC1-AF84-B0135CA20125}">
      <dgm:prSet/>
      <dgm:spPr/>
      <dgm:t>
        <a:bodyPr/>
        <a:lstStyle/>
        <a:p>
          <a:endParaRPr lang="en-US"/>
        </a:p>
      </dgm:t>
    </dgm:pt>
    <dgm:pt modelId="{C6F32D6F-16C0-4763-A478-FAC2F8F128B8}">
      <dgm:prSet phldrT="[Text]"/>
      <dgm:spPr/>
      <dgm:t>
        <a:bodyPr/>
        <a:lstStyle/>
        <a:p>
          <a:r>
            <a:rPr lang="en-DE" dirty="0" smtClean="0"/>
            <a:t>Country Model</a:t>
          </a:r>
          <a:endParaRPr lang="en-US" dirty="0"/>
        </a:p>
      </dgm:t>
    </dgm:pt>
    <dgm:pt modelId="{814B89E9-638D-418A-99F0-413AF6EC7AAA}" type="parTrans" cxnId="{F51192F2-C524-4479-8055-DFDC5B838CB5}">
      <dgm:prSet/>
      <dgm:spPr/>
      <dgm:t>
        <a:bodyPr/>
        <a:lstStyle/>
        <a:p>
          <a:endParaRPr lang="en-US"/>
        </a:p>
      </dgm:t>
    </dgm:pt>
    <dgm:pt modelId="{179A2B02-38DD-42A5-A43F-81236E8D4383}" type="sibTrans" cxnId="{F51192F2-C524-4479-8055-DFDC5B838CB5}">
      <dgm:prSet/>
      <dgm:spPr/>
      <dgm:t>
        <a:bodyPr/>
        <a:lstStyle/>
        <a:p>
          <a:endParaRPr lang="en-US"/>
        </a:p>
      </dgm:t>
    </dgm:pt>
    <dgm:pt modelId="{92C954B2-4E20-4C0F-8E01-F2BFC688D0ED}">
      <dgm:prSet phldrT="[Text]"/>
      <dgm:spPr>
        <a:solidFill>
          <a:schemeClr val="accent1">
            <a:alpha val="53077"/>
          </a:schemeClr>
        </a:solidFill>
      </dgm:spPr>
      <dgm:t>
        <a:bodyPr/>
        <a:lstStyle/>
        <a:p>
          <a:r>
            <a:rPr lang="en-DE" dirty="0" smtClean="0"/>
            <a:t>Feature Importance</a:t>
          </a:r>
          <a:endParaRPr lang="en-US" dirty="0"/>
        </a:p>
      </dgm:t>
    </dgm:pt>
    <dgm:pt modelId="{5D6F5E84-82B3-46C0-8750-BE5D4E6C352B}" type="parTrans" cxnId="{FFDBDF43-8003-4325-8D70-AC40969D56E3}">
      <dgm:prSet/>
      <dgm:spPr/>
      <dgm:t>
        <a:bodyPr/>
        <a:lstStyle/>
        <a:p>
          <a:endParaRPr lang="en-US"/>
        </a:p>
      </dgm:t>
    </dgm:pt>
    <dgm:pt modelId="{1B4485E5-B1A9-421D-A508-FFD56659BF3E}" type="sibTrans" cxnId="{FFDBDF43-8003-4325-8D70-AC40969D56E3}">
      <dgm:prSet/>
      <dgm:spPr/>
      <dgm:t>
        <a:bodyPr/>
        <a:lstStyle/>
        <a:p>
          <a:endParaRPr lang="en-US"/>
        </a:p>
      </dgm:t>
    </dgm:pt>
    <dgm:pt modelId="{1406D19C-43E0-414A-9AF3-AAD93913E6A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DE" dirty="0" smtClean="0"/>
            <a:t>Empirical Feedback</a:t>
          </a:r>
          <a:endParaRPr lang="en-US" dirty="0"/>
        </a:p>
      </dgm:t>
    </dgm:pt>
    <dgm:pt modelId="{3B930DDB-3C34-4424-8A97-AE0A10CE29ED}" type="parTrans" cxnId="{9C59B8CE-2E46-4C3E-A0DA-1263BD3A915C}">
      <dgm:prSet/>
      <dgm:spPr/>
      <dgm:t>
        <a:bodyPr/>
        <a:lstStyle/>
        <a:p>
          <a:endParaRPr lang="en-US"/>
        </a:p>
      </dgm:t>
    </dgm:pt>
    <dgm:pt modelId="{BC7B7B3B-AFCF-4289-B977-6F77F6F96C93}" type="sibTrans" cxnId="{9C59B8CE-2E46-4C3E-A0DA-1263BD3A915C}">
      <dgm:prSet/>
      <dgm:spPr/>
      <dgm:t>
        <a:bodyPr/>
        <a:lstStyle/>
        <a:p>
          <a:endParaRPr lang="en-US"/>
        </a:p>
      </dgm:t>
    </dgm:pt>
    <dgm:pt modelId="{C7EA738D-5765-42B5-BEE3-951F774402F8}">
      <dgm:prSet phldrT="[Text]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en-DE" dirty="0" smtClean="0"/>
            <a:t>Temporal Feature Analysis</a:t>
          </a:r>
          <a:endParaRPr lang="en-US" dirty="0"/>
        </a:p>
      </dgm:t>
    </dgm:pt>
    <dgm:pt modelId="{44523E86-41DC-460D-8A3F-ED37F7067CA1}" type="parTrans" cxnId="{41B5A986-9AB3-48D9-B392-C29B4B8B24D8}">
      <dgm:prSet/>
      <dgm:spPr/>
      <dgm:t>
        <a:bodyPr/>
        <a:lstStyle/>
        <a:p>
          <a:endParaRPr lang="en-US"/>
        </a:p>
      </dgm:t>
    </dgm:pt>
    <dgm:pt modelId="{74D06558-BAEB-4329-9417-B76DD748D430}" type="sibTrans" cxnId="{41B5A986-9AB3-48D9-B392-C29B4B8B24D8}">
      <dgm:prSet/>
      <dgm:spPr/>
      <dgm:t>
        <a:bodyPr/>
        <a:lstStyle/>
        <a:p>
          <a:endParaRPr lang="en-US"/>
        </a:p>
      </dgm:t>
    </dgm:pt>
    <dgm:pt modelId="{2091A13C-3B06-4892-8A42-625584777459}">
      <dgm:prSet phldrT="[Text]"/>
      <dgm:spPr/>
      <dgm:t>
        <a:bodyPr/>
        <a:lstStyle/>
        <a:p>
          <a:r>
            <a:rPr lang="en-DE" dirty="0" smtClean="0"/>
            <a:t>Feature Engineering</a:t>
          </a:r>
          <a:endParaRPr lang="en-US" dirty="0"/>
        </a:p>
      </dgm:t>
    </dgm:pt>
    <dgm:pt modelId="{2FFF4F1F-AC54-46F9-A2C2-C98F491B56EE}" type="parTrans" cxnId="{5BEBF3F6-4203-42A0-9F46-D5E977E783E5}">
      <dgm:prSet/>
      <dgm:spPr/>
      <dgm:t>
        <a:bodyPr/>
        <a:lstStyle/>
        <a:p>
          <a:endParaRPr lang="en-US"/>
        </a:p>
      </dgm:t>
    </dgm:pt>
    <dgm:pt modelId="{BE72A800-0FD1-43C2-9141-4C812FE697B4}" type="sibTrans" cxnId="{5BEBF3F6-4203-42A0-9F46-D5E977E783E5}">
      <dgm:prSet/>
      <dgm:spPr/>
      <dgm:t>
        <a:bodyPr/>
        <a:lstStyle/>
        <a:p>
          <a:endParaRPr lang="en-US"/>
        </a:p>
      </dgm:t>
    </dgm:pt>
    <dgm:pt modelId="{EEEBD278-F2ED-42C7-89C0-659B775DE57F}">
      <dgm:prSet phldrT="[Text]"/>
      <dgm:spPr/>
      <dgm:t>
        <a:bodyPr/>
        <a:lstStyle/>
        <a:p>
          <a:r>
            <a:rPr lang="en-DE" dirty="0" smtClean="0"/>
            <a:t>User</a:t>
          </a:r>
          <a:endParaRPr lang="en-US" dirty="0"/>
        </a:p>
      </dgm:t>
    </dgm:pt>
    <dgm:pt modelId="{B42CCE80-2C1D-436F-91D6-3C7B6367A721}" type="parTrans" cxnId="{52AD4FE1-F807-4673-8B91-DF9EC4AAF4A7}">
      <dgm:prSet/>
      <dgm:spPr/>
      <dgm:t>
        <a:bodyPr/>
        <a:lstStyle/>
        <a:p>
          <a:endParaRPr lang="en-US"/>
        </a:p>
      </dgm:t>
    </dgm:pt>
    <dgm:pt modelId="{681578BF-1235-4626-B91D-31C93080C410}" type="sibTrans" cxnId="{52AD4FE1-F807-4673-8B91-DF9EC4AAF4A7}">
      <dgm:prSet/>
      <dgm:spPr/>
      <dgm:t>
        <a:bodyPr/>
        <a:lstStyle/>
        <a:p>
          <a:endParaRPr lang="en-US"/>
        </a:p>
      </dgm:t>
    </dgm:pt>
    <dgm:pt modelId="{3669B368-259F-4162-B48D-8076FB31D0CF}">
      <dgm:prSet phldrT="[Text]"/>
      <dgm:spPr/>
      <dgm:t>
        <a:bodyPr/>
        <a:lstStyle/>
        <a:p>
          <a:r>
            <a:rPr lang="en-DE" dirty="0" smtClean="0"/>
            <a:t>Community</a:t>
          </a:r>
          <a:endParaRPr lang="en-US" dirty="0"/>
        </a:p>
      </dgm:t>
    </dgm:pt>
    <dgm:pt modelId="{7480FD4C-79AD-4265-8ACA-03BD7B6B0333}" type="parTrans" cxnId="{B2E4DD98-4991-4EC5-986E-BEAD5F88CF5E}">
      <dgm:prSet/>
      <dgm:spPr/>
      <dgm:t>
        <a:bodyPr/>
        <a:lstStyle/>
        <a:p>
          <a:endParaRPr lang="en-US"/>
        </a:p>
      </dgm:t>
    </dgm:pt>
    <dgm:pt modelId="{5A4B2D10-F0CA-46A3-8C2B-B7EAF3E657AA}" type="sibTrans" cxnId="{B2E4DD98-4991-4EC5-986E-BEAD5F88CF5E}">
      <dgm:prSet/>
      <dgm:spPr/>
      <dgm:t>
        <a:bodyPr/>
        <a:lstStyle/>
        <a:p>
          <a:endParaRPr lang="en-US"/>
        </a:p>
      </dgm:t>
    </dgm:pt>
    <dgm:pt modelId="{9295BC1F-2449-4231-914A-0BEF885ECC3F}">
      <dgm:prSet phldrT="[Text]"/>
      <dgm:spPr/>
      <dgm:t>
        <a:bodyPr/>
        <a:lstStyle/>
        <a:p>
          <a:r>
            <a:rPr lang="en-DE" smtClean="0"/>
            <a:t>Temporal</a:t>
          </a:r>
          <a:endParaRPr lang="en-US" dirty="0"/>
        </a:p>
      </dgm:t>
    </dgm:pt>
    <dgm:pt modelId="{C3935894-65D3-4462-8A53-70F6EBFA999E}" type="parTrans" cxnId="{7372AC55-F04F-44DA-A7EB-B6BF781DBECA}">
      <dgm:prSet/>
      <dgm:spPr/>
      <dgm:t>
        <a:bodyPr/>
        <a:lstStyle/>
        <a:p>
          <a:endParaRPr lang="en-US"/>
        </a:p>
      </dgm:t>
    </dgm:pt>
    <dgm:pt modelId="{D32AAF52-BC02-4504-AEBE-4E8C53ECD3B3}" type="sibTrans" cxnId="{7372AC55-F04F-44DA-A7EB-B6BF781DBECA}">
      <dgm:prSet/>
      <dgm:spPr/>
      <dgm:t>
        <a:bodyPr/>
        <a:lstStyle/>
        <a:p>
          <a:endParaRPr lang="en-US"/>
        </a:p>
      </dgm:t>
    </dgm:pt>
    <dgm:pt modelId="{F65459D8-AD47-4DBB-8368-F6D0849AD7BE}">
      <dgm:prSet phldrT="[Text]"/>
      <dgm:spPr/>
      <dgm:t>
        <a:bodyPr/>
        <a:lstStyle/>
        <a:p>
          <a:r>
            <a:rPr lang="de-DE" dirty="0" smtClean="0"/>
            <a:t>Tools</a:t>
          </a:r>
          <a:endParaRPr lang="en-US" dirty="0"/>
        </a:p>
      </dgm:t>
    </dgm:pt>
    <dgm:pt modelId="{D0D2FF4E-A447-4194-86AF-66FD91F5488F}" type="parTrans" cxnId="{BF002786-0F68-4A9D-8844-5E0551A54743}">
      <dgm:prSet/>
      <dgm:spPr/>
      <dgm:t>
        <a:bodyPr/>
        <a:lstStyle/>
        <a:p>
          <a:endParaRPr lang="en-US"/>
        </a:p>
      </dgm:t>
    </dgm:pt>
    <dgm:pt modelId="{DE3E7764-5EF8-48E2-ABC8-104874614B74}" type="sibTrans" cxnId="{BF002786-0F68-4A9D-8844-5E0551A54743}">
      <dgm:prSet/>
      <dgm:spPr/>
      <dgm:t>
        <a:bodyPr/>
        <a:lstStyle/>
        <a:p>
          <a:endParaRPr lang="en-US"/>
        </a:p>
      </dgm:t>
    </dgm:pt>
    <dgm:pt modelId="{C40BB998-26C4-46C6-A7AF-58D5B60E2A11}" type="pres">
      <dgm:prSet presAssocID="{CF6F5C10-4784-45DF-A0C1-A26089FB0CF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287A5-1746-4205-AFE5-7C3E514026A2}" type="pres">
      <dgm:prSet presAssocID="{F2F61D0B-A587-42FF-B882-387FB0D24593}" presName="compNode" presStyleCnt="0"/>
      <dgm:spPr/>
    </dgm:pt>
    <dgm:pt modelId="{4EB7F6D4-4651-434F-A4B7-79010C5828C9}" type="pres">
      <dgm:prSet presAssocID="{F2F61D0B-A587-42FF-B882-387FB0D24593}" presName="aNode" presStyleLbl="bgShp" presStyleIdx="0" presStyleCnt="6"/>
      <dgm:spPr/>
      <dgm:t>
        <a:bodyPr/>
        <a:lstStyle/>
        <a:p>
          <a:endParaRPr lang="en-US"/>
        </a:p>
      </dgm:t>
    </dgm:pt>
    <dgm:pt modelId="{27553DE7-6716-4D31-8B7D-53BD004421E4}" type="pres">
      <dgm:prSet presAssocID="{F2F61D0B-A587-42FF-B882-387FB0D24593}" presName="textNode" presStyleLbl="bgShp" presStyleIdx="0" presStyleCnt="6"/>
      <dgm:spPr/>
      <dgm:t>
        <a:bodyPr/>
        <a:lstStyle/>
        <a:p>
          <a:endParaRPr lang="en-US"/>
        </a:p>
      </dgm:t>
    </dgm:pt>
    <dgm:pt modelId="{9B4B97A5-F624-4ED8-9A7C-74B6F68E01C6}" type="pres">
      <dgm:prSet presAssocID="{F2F61D0B-A587-42FF-B882-387FB0D24593}" presName="compChildNode" presStyleCnt="0"/>
      <dgm:spPr/>
    </dgm:pt>
    <dgm:pt modelId="{7EF1BC4E-E0D4-458D-8712-BE98BFEA54B0}" type="pres">
      <dgm:prSet presAssocID="{F2F61D0B-A587-42FF-B882-387FB0D24593}" presName="theInnerList" presStyleCnt="0"/>
      <dgm:spPr/>
    </dgm:pt>
    <dgm:pt modelId="{2E48222C-DD7E-445E-9D13-C136BD5D4E64}" type="pres">
      <dgm:prSet presAssocID="{A209328A-72D6-4F90-A48D-C13E146F7C0A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381AB-4F53-4598-842E-44B6C2C73B7B}" type="pres">
      <dgm:prSet presAssocID="{F2F61D0B-A587-42FF-B882-387FB0D24593}" presName="aSpace" presStyleCnt="0"/>
      <dgm:spPr/>
    </dgm:pt>
    <dgm:pt modelId="{41D73936-6C2D-44DD-8867-7A2D0EB38C4A}" type="pres">
      <dgm:prSet presAssocID="{2091A13C-3B06-4892-8A42-625584777459}" presName="compNode" presStyleCnt="0"/>
      <dgm:spPr/>
    </dgm:pt>
    <dgm:pt modelId="{5C0E0DF5-F66B-4CC2-A3BA-6DFE99C81C35}" type="pres">
      <dgm:prSet presAssocID="{2091A13C-3B06-4892-8A42-625584777459}" presName="aNode" presStyleLbl="bgShp" presStyleIdx="1" presStyleCnt="6"/>
      <dgm:spPr/>
      <dgm:t>
        <a:bodyPr/>
        <a:lstStyle/>
        <a:p>
          <a:endParaRPr lang="en-US"/>
        </a:p>
      </dgm:t>
    </dgm:pt>
    <dgm:pt modelId="{4E1A0AD2-627A-4DA2-82ED-7C7160D749D3}" type="pres">
      <dgm:prSet presAssocID="{2091A13C-3B06-4892-8A42-625584777459}" presName="textNode" presStyleLbl="bgShp" presStyleIdx="1" presStyleCnt="6"/>
      <dgm:spPr/>
      <dgm:t>
        <a:bodyPr/>
        <a:lstStyle/>
        <a:p>
          <a:endParaRPr lang="en-US"/>
        </a:p>
      </dgm:t>
    </dgm:pt>
    <dgm:pt modelId="{7E6A4971-BF29-4402-9F72-525D3AE96987}" type="pres">
      <dgm:prSet presAssocID="{2091A13C-3B06-4892-8A42-625584777459}" presName="compChildNode" presStyleCnt="0"/>
      <dgm:spPr/>
    </dgm:pt>
    <dgm:pt modelId="{6A47F5A5-879D-42AC-BBFB-092AA9EB6844}" type="pres">
      <dgm:prSet presAssocID="{2091A13C-3B06-4892-8A42-625584777459}" presName="theInnerList" presStyleCnt="0"/>
      <dgm:spPr/>
    </dgm:pt>
    <dgm:pt modelId="{672A63E2-8A02-4477-9269-0A3982D03CB0}" type="pres">
      <dgm:prSet presAssocID="{EEEBD278-F2ED-42C7-89C0-659B775DE57F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7E73-2ED2-49C1-9B9E-168F206884BF}" type="pres">
      <dgm:prSet presAssocID="{EEEBD278-F2ED-42C7-89C0-659B775DE57F}" presName="aSpace2" presStyleCnt="0"/>
      <dgm:spPr/>
    </dgm:pt>
    <dgm:pt modelId="{28F286F8-8869-45C8-A629-BA2D863EEA5C}" type="pres">
      <dgm:prSet presAssocID="{3669B368-259F-4162-B48D-8076FB31D0CF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F8C3D-0F69-4801-B16E-159839A05ECA}" type="pres">
      <dgm:prSet presAssocID="{3669B368-259F-4162-B48D-8076FB31D0CF}" presName="aSpace2" presStyleCnt="0"/>
      <dgm:spPr/>
    </dgm:pt>
    <dgm:pt modelId="{DCBEF78B-3BB0-4EE5-BF23-2ACE5F150D84}" type="pres">
      <dgm:prSet presAssocID="{9295BC1F-2449-4231-914A-0BEF885ECC3F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FCD5F-ABD7-4582-915D-7385210C3444}" type="pres">
      <dgm:prSet presAssocID="{2091A13C-3B06-4892-8A42-625584777459}" presName="aSpace" presStyleCnt="0"/>
      <dgm:spPr/>
    </dgm:pt>
    <dgm:pt modelId="{2663A3AD-8BB9-49BE-B832-C239217F3E99}" type="pres">
      <dgm:prSet presAssocID="{65081869-329C-475D-AC96-A59BDFD2379F}" presName="compNode" presStyleCnt="0"/>
      <dgm:spPr/>
    </dgm:pt>
    <dgm:pt modelId="{FD2EDC87-E174-42F5-85B4-CF32D0552FC5}" type="pres">
      <dgm:prSet presAssocID="{65081869-329C-475D-AC96-A59BDFD2379F}" presName="aNode" presStyleLbl="bgShp" presStyleIdx="2" presStyleCnt="6"/>
      <dgm:spPr/>
      <dgm:t>
        <a:bodyPr/>
        <a:lstStyle/>
        <a:p>
          <a:endParaRPr lang="en-US"/>
        </a:p>
      </dgm:t>
    </dgm:pt>
    <dgm:pt modelId="{FF47FEC8-09F2-4797-9C80-DCF4C849AC8A}" type="pres">
      <dgm:prSet presAssocID="{65081869-329C-475D-AC96-A59BDFD2379F}" presName="textNode" presStyleLbl="bgShp" presStyleIdx="2" presStyleCnt="6"/>
      <dgm:spPr/>
      <dgm:t>
        <a:bodyPr/>
        <a:lstStyle/>
        <a:p>
          <a:endParaRPr lang="en-US"/>
        </a:p>
      </dgm:t>
    </dgm:pt>
    <dgm:pt modelId="{49803C81-9425-4E00-9E09-3C8ADBA0EEA7}" type="pres">
      <dgm:prSet presAssocID="{65081869-329C-475D-AC96-A59BDFD2379F}" presName="compChildNode" presStyleCnt="0"/>
      <dgm:spPr/>
    </dgm:pt>
    <dgm:pt modelId="{4677C0AA-FC96-4ED9-8D89-6B5FDF66FDFF}" type="pres">
      <dgm:prSet presAssocID="{65081869-329C-475D-AC96-A59BDFD2379F}" presName="theInnerList" presStyleCnt="0"/>
      <dgm:spPr/>
    </dgm:pt>
    <dgm:pt modelId="{63F3A392-5729-4779-A25C-787587E77536}" type="pres">
      <dgm:prSet presAssocID="{47374FCA-1243-4019-99C8-43EC5CBE9B07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162E5-553D-49F1-80C4-ACCA8536D182}" type="pres">
      <dgm:prSet presAssocID="{47374FCA-1243-4019-99C8-43EC5CBE9B07}" presName="aSpace2" presStyleCnt="0"/>
      <dgm:spPr/>
    </dgm:pt>
    <dgm:pt modelId="{A7C6B453-776D-42FC-A59A-30D76EA0E11D}" type="pres">
      <dgm:prSet presAssocID="{5C15D622-4487-4905-9E9E-88C757EB9BBF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02524-83E6-4506-BA6F-A365577760E5}" type="pres">
      <dgm:prSet presAssocID="{5C15D622-4487-4905-9E9E-88C757EB9BBF}" presName="aSpace2" presStyleCnt="0"/>
      <dgm:spPr/>
    </dgm:pt>
    <dgm:pt modelId="{1942CEDF-D734-459E-9689-D70A9F1952F8}" type="pres">
      <dgm:prSet presAssocID="{96EB4424-5A23-4262-B7C9-7B2AF5373E52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A1835-8B07-4FAE-8C35-218D2FB643B0}" type="pres">
      <dgm:prSet presAssocID="{65081869-329C-475D-AC96-A59BDFD2379F}" presName="aSpace" presStyleCnt="0"/>
      <dgm:spPr/>
    </dgm:pt>
    <dgm:pt modelId="{01678C0E-A24C-4727-8010-CE3ACEB0EEBD}" type="pres">
      <dgm:prSet presAssocID="{6940D32A-5383-4E76-A36D-3B3A8CA9AB8D}" presName="compNode" presStyleCnt="0"/>
      <dgm:spPr/>
    </dgm:pt>
    <dgm:pt modelId="{0705D763-63A5-4D0E-8993-D24115BF58E6}" type="pres">
      <dgm:prSet presAssocID="{6940D32A-5383-4E76-A36D-3B3A8CA9AB8D}" presName="aNode" presStyleLbl="bgShp" presStyleIdx="3" presStyleCnt="6"/>
      <dgm:spPr/>
      <dgm:t>
        <a:bodyPr/>
        <a:lstStyle/>
        <a:p>
          <a:endParaRPr lang="en-US"/>
        </a:p>
      </dgm:t>
    </dgm:pt>
    <dgm:pt modelId="{C46984D2-707A-4080-98C8-3C29CC53159A}" type="pres">
      <dgm:prSet presAssocID="{6940D32A-5383-4E76-A36D-3B3A8CA9AB8D}" presName="textNode" presStyleLbl="bgShp" presStyleIdx="3" presStyleCnt="6"/>
      <dgm:spPr/>
      <dgm:t>
        <a:bodyPr/>
        <a:lstStyle/>
        <a:p>
          <a:endParaRPr lang="en-US"/>
        </a:p>
      </dgm:t>
    </dgm:pt>
    <dgm:pt modelId="{435B4373-401C-450D-AB24-0C0BCC5297DE}" type="pres">
      <dgm:prSet presAssocID="{6940D32A-5383-4E76-A36D-3B3A8CA9AB8D}" presName="compChildNode" presStyleCnt="0"/>
      <dgm:spPr/>
    </dgm:pt>
    <dgm:pt modelId="{17D4CA00-D768-4407-87BC-80F032AC16FC}" type="pres">
      <dgm:prSet presAssocID="{6940D32A-5383-4E76-A36D-3B3A8CA9AB8D}" presName="theInnerList" presStyleCnt="0"/>
      <dgm:spPr/>
    </dgm:pt>
    <dgm:pt modelId="{1FCE4866-47A1-4DDC-96D2-B589B49607A9}" type="pres">
      <dgm:prSet presAssocID="{F65459D8-AD47-4DBB-8368-F6D0849AD7B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8769-62DC-4576-8638-1EDD47EA6222}" type="pres">
      <dgm:prSet presAssocID="{F65459D8-AD47-4DBB-8368-F6D0849AD7BE}" presName="aSpace2" presStyleCnt="0"/>
      <dgm:spPr/>
    </dgm:pt>
    <dgm:pt modelId="{B1076197-22F6-4614-9819-B8E78CDCDBEF}" type="pres">
      <dgm:prSet presAssocID="{923BD007-7D5F-4E6D-B54C-4CD1F3B1DAC0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623C5-884A-460C-9810-D49046194A31}" type="pres">
      <dgm:prSet presAssocID="{923BD007-7D5F-4E6D-B54C-4CD1F3B1DAC0}" presName="aSpace2" presStyleCnt="0"/>
      <dgm:spPr/>
    </dgm:pt>
    <dgm:pt modelId="{F444BF9E-1994-47DB-9F94-A642881F96B9}" type="pres">
      <dgm:prSet presAssocID="{30A31EB1-4447-4FA0-9B75-949A9187651A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31ED5-5F2A-4FE6-A4C7-2163062A778B}" type="pres">
      <dgm:prSet presAssocID="{6940D32A-5383-4E76-A36D-3B3A8CA9AB8D}" presName="aSpace" presStyleCnt="0"/>
      <dgm:spPr/>
    </dgm:pt>
    <dgm:pt modelId="{2554752D-AE0A-46CA-A4BA-07176577F2EE}" type="pres">
      <dgm:prSet presAssocID="{61AE7DB7-71F6-4907-A7F0-9D9D0C416471}" presName="compNode" presStyleCnt="0"/>
      <dgm:spPr/>
    </dgm:pt>
    <dgm:pt modelId="{00416E1B-4B16-438A-A4F6-6B227B43DFA4}" type="pres">
      <dgm:prSet presAssocID="{61AE7DB7-71F6-4907-A7F0-9D9D0C416471}" presName="aNode" presStyleLbl="bgShp" presStyleIdx="4" presStyleCnt="6"/>
      <dgm:spPr/>
      <dgm:t>
        <a:bodyPr/>
        <a:lstStyle/>
        <a:p>
          <a:endParaRPr lang="en-US"/>
        </a:p>
      </dgm:t>
    </dgm:pt>
    <dgm:pt modelId="{7D5F7C77-949F-447F-B5EA-BEA26F2CB266}" type="pres">
      <dgm:prSet presAssocID="{61AE7DB7-71F6-4907-A7F0-9D9D0C416471}" presName="textNode" presStyleLbl="bgShp" presStyleIdx="4" presStyleCnt="6"/>
      <dgm:spPr/>
      <dgm:t>
        <a:bodyPr/>
        <a:lstStyle/>
        <a:p>
          <a:endParaRPr lang="en-US"/>
        </a:p>
      </dgm:t>
    </dgm:pt>
    <dgm:pt modelId="{4797345C-84B2-4CD5-8D7F-F83BC6376C4C}" type="pres">
      <dgm:prSet presAssocID="{61AE7DB7-71F6-4907-A7F0-9D9D0C416471}" presName="compChildNode" presStyleCnt="0"/>
      <dgm:spPr/>
    </dgm:pt>
    <dgm:pt modelId="{35A38B23-082C-45B4-99F1-AABDB0F3F8A9}" type="pres">
      <dgm:prSet presAssocID="{61AE7DB7-71F6-4907-A7F0-9D9D0C416471}" presName="theInnerList" presStyleCnt="0"/>
      <dgm:spPr/>
    </dgm:pt>
    <dgm:pt modelId="{0787BF77-CECB-4150-92C6-5E0459019493}" type="pres">
      <dgm:prSet presAssocID="{2211CB0E-C7FA-4B3F-94BF-CB7354FD4D6B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5085C-93EA-4DE5-A3C2-4ABA662024B6}" type="pres">
      <dgm:prSet presAssocID="{2211CB0E-C7FA-4B3F-94BF-CB7354FD4D6B}" presName="aSpace2" presStyleCnt="0"/>
      <dgm:spPr/>
    </dgm:pt>
    <dgm:pt modelId="{782D68EF-04D9-4790-A877-F7969F8E57D6}" type="pres">
      <dgm:prSet presAssocID="{C6F32D6F-16C0-4763-A478-FAC2F8F128B8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2A5ED-FD74-4BC3-8B8B-24200018F336}" type="pres">
      <dgm:prSet presAssocID="{C6F32D6F-16C0-4763-A478-FAC2F8F128B8}" presName="aSpace2" presStyleCnt="0"/>
      <dgm:spPr/>
    </dgm:pt>
    <dgm:pt modelId="{2308A92C-C5D6-4647-BECC-EB03C4D1D0C1}" type="pres">
      <dgm:prSet presAssocID="{7892D956-1A85-41BC-9E44-BF292272B690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7825A-1396-4FEF-8D51-5598270FE6F4}" type="pres">
      <dgm:prSet presAssocID="{7892D956-1A85-41BC-9E44-BF292272B690}" presName="aSpace2" presStyleCnt="0"/>
      <dgm:spPr/>
    </dgm:pt>
    <dgm:pt modelId="{306BD981-81FD-4036-92CD-6A244692F3ED}" type="pres">
      <dgm:prSet presAssocID="{92C954B2-4E20-4C0F-8E01-F2BFC688D0ED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E730-2356-4DA9-98FD-843D94B9C253}" type="pres">
      <dgm:prSet presAssocID="{61AE7DB7-71F6-4907-A7F0-9D9D0C416471}" presName="aSpace" presStyleCnt="0"/>
      <dgm:spPr/>
    </dgm:pt>
    <dgm:pt modelId="{7FE83D36-D1B1-4C8C-B02D-ECC702E1F0B1}" type="pres">
      <dgm:prSet presAssocID="{1406D19C-43E0-414A-9AF3-AAD93913E6A3}" presName="compNode" presStyleCnt="0"/>
      <dgm:spPr/>
    </dgm:pt>
    <dgm:pt modelId="{81BA462C-AA62-4A71-BB04-7904D96D2B77}" type="pres">
      <dgm:prSet presAssocID="{1406D19C-43E0-414A-9AF3-AAD93913E6A3}" presName="aNode" presStyleLbl="bgShp" presStyleIdx="5" presStyleCnt="6"/>
      <dgm:spPr/>
      <dgm:t>
        <a:bodyPr/>
        <a:lstStyle/>
        <a:p>
          <a:endParaRPr lang="en-US"/>
        </a:p>
      </dgm:t>
    </dgm:pt>
    <dgm:pt modelId="{A6ABC283-9505-4A5B-B90E-F3F53D89C320}" type="pres">
      <dgm:prSet presAssocID="{1406D19C-43E0-414A-9AF3-AAD93913E6A3}" presName="textNode" presStyleLbl="bgShp" presStyleIdx="5" presStyleCnt="6"/>
      <dgm:spPr/>
      <dgm:t>
        <a:bodyPr/>
        <a:lstStyle/>
        <a:p>
          <a:endParaRPr lang="en-US"/>
        </a:p>
      </dgm:t>
    </dgm:pt>
    <dgm:pt modelId="{89C94D91-7F1F-4396-B85D-4918BE96C18A}" type="pres">
      <dgm:prSet presAssocID="{1406D19C-43E0-414A-9AF3-AAD93913E6A3}" presName="compChildNode" presStyleCnt="0"/>
      <dgm:spPr/>
    </dgm:pt>
    <dgm:pt modelId="{A9F8B4DC-356A-44A9-BCA4-472AE987464B}" type="pres">
      <dgm:prSet presAssocID="{1406D19C-43E0-414A-9AF3-AAD93913E6A3}" presName="theInnerList" presStyleCnt="0"/>
      <dgm:spPr/>
    </dgm:pt>
    <dgm:pt modelId="{21107C77-05F3-4255-8986-1C8709F918EE}" type="pres">
      <dgm:prSet presAssocID="{C7EA738D-5765-42B5-BEE3-951F774402F8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24B04-C976-4C9C-872F-29AD8BF6B59D}" type="presOf" srcId="{5C15D622-4487-4905-9E9E-88C757EB9BBF}" destId="{A7C6B453-776D-42FC-A59A-30D76EA0E11D}" srcOrd="0" destOrd="0" presId="urn:microsoft.com/office/officeart/2005/8/layout/lProcess2"/>
    <dgm:cxn modelId="{FFDBDF43-8003-4325-8D70-AC40969D56E3}" srcId="{61AE7DB7-71F6-4907-A7F0-9D9D0C416471}" destId="{92C954B2-4E20-4C0F-8E01-F2BFC688D0ED}" srcOrd="3" destOrd="0" parTransId="{5D6F5E84-82B3-46C0-8750-BE5D4E6C352B}" sibTransId="{1B4485E5-B1A9-421D-A508-FFD56659BF3E}"/>
    <dgm:cxn modelId="{15C4A7AE-F95B-4610-A127-9988B14A824F}" type="presOf" srcId="{96EB4424-5A23-4262-B7C9-7B2AF5373E52}" destId="{1942CEDF-D734-459E-9689-D70A9F1952F8}" srcOrd="0" destOrd="0" presId="urn:microsoft.com/office/officeart/2005/8/layout/lProcess2"/>
    <dgm:cxn modelId="{F51192F2-C524-4479-8055-DFDC5B838CB5}" srcId="{61AE7DB7-71F6-4907-A7F0-9D9D0C416471}" destId="{C6F32D6F-16C0-4763-A478-FAC2F8F128B8}" srcOrd="1" destOrd="0" parTransId="{814B89E9-638D-418A-99F0-413AF6EC7AAA}" sibTransId="{179A2B02-38DD-42A5-A43F-81236E8D4383}"/>
    <dgm:cxn modelId="{41B5A986-9AB3-48D9-B392-C29B4B8B24D8}" srcId="{1406D19C-43E0-414A-9AF3-AAD93913E6A3}" destId="{C7EA738D-5765-42B5-BEE3-951F774402F8}" srcOrd="0" destOrd="0" parTransId="{44523E86-41DC-460D-8A3F-ED37F7067CA1}" sibTransId="{74D06558-BAEB-4329-9417-B76DD748D430}"/>
    <dgm:cxn modelId="{9D31DDE8-580D-4472-BB81-7C2347B0926C}" srcId="{65081869-329C-475D-AC96-A59BDFD2379F}" destId="{5C15D622-4487-4905-9E9E-88C757EB9BBF}" srcOrd="1" destOrd="0" parTransId="{28495482-367A-4AEE-B8F0-945930DF63A1}" sibTransId="{FE0DE9EA-AC97-4BF7-82AF-9D322E90F197}"/>
    <dgm:cxn modelId="{B23E1E02-D149-41F8-82E2-AA91C0405077}" type="presOf" srcId="{30A31EB1-4447-4FA0-9B75-949A9187651A}" destId="{F444BF9E-1994-47DB-9F94-A642881F96B9}" srcOrd="0" destOrd="0" presId="urn:microsoft.com/office/officeart/2005/8/layout/lProcess2"/>
    <dgm:cxn modelId="{C8A82772-284C-49C8-A9FE-3E0D8FE95469}" type="presOf" srcId="{2091A13C-3B06-4892-8A42-625584777459}" destId="{5C0E0DF5-F66B-4CC2-A3BA-6DFE99C81C35}" srcOrd="0" destOrd="0" presId="urn:microsoft.com/office/officeart/2005/8/layout/lProcess2"/>
    <dgm:cxn modelId="{B2E4DD98-4991-4EC5-986E-BEAD5F88CF5E}" srcId="{2091A13C-3B06-4892-8A42-625584777459}" destId="{3669B368-259F-4162-B48D-8076FB31D0CF}" srcOrd="1" destOrd="0" parTransId="{7480FD4C-79AD-4265-8ACA-03BD7B6B0333}" sibTransId="{5A4B2D10-F0CA-46A3-8C2B-B7EAF3E657AA}"/>
    <dgm:cxn modelId="{5BEBF3F6-4203-42A0-9F46-D5E977E783E5}" srcId="{CF6F5C10-4784-45DF-A0C1-A26089FB0CFC}" destId="{2091A13C-3B06-4892-8A42-625584777459}" srcOrd="1" destOrd="0" parTransId="{2FFF4F1F-AC54-46F9-A2C2-C98F491B56EE}" sibTransId="{BE72A800-0FD1-43C2-9141-4C812FE697B4}"/>
    <dgm:cxn modelId="{2C50A824-28D2-4F16-9518-0A102064A159}" srcId="{CF6F5C10-4784-45DF-A0C1-A26089FB0CFC}" destId="{61AE7DB7-71F6-4907-A7F0-9D9D0C416471}" srcOrd="4" destOrd="0" parTransId="{EFAEE611-D43F-47F6-9895-1961BE82D061}" sibTransId="{568069EC-DBAF-42C9-9683-A508BDE99C8C}"/>
    <dgm:cxn modelId="{E2CC6F16-BDA6-4CA8-B6BE-B1385A27ED4B}" type="presOf" srcId="{2091A13C-3B06-4892-8A42-625584777459}" destId="{4E1A0AD2-627A-4DA2-82ED-7C7160D749D3}" srcOrd="1" destOrd="0" presId="urn:microsoft.com/office/officeart/2005/8/layout/lProcess2"/>
    <dgm:cxn modelId="{94550ADC-A8AD-4530-A8BC-CEEF44CEADB0}" srcId="{F2F61D0B-A587-42FF-B882-387FB0D24593}" destId="{A209328A-72D6-4F90-A48D-C13E146F7C0A}" srcOrd="0" destOrd="0" parTransId="{40960EC9-E04D-43CE-A43A-BE2FE20C0427}" sibTransId="{F6052BAC-B9C9-4CDA-9C39-8C6ED5BCEF6A}"/>
    <dgm:cxn modelId="{E2B76709-2D57-4627-B36B-81FCBE76D105}" srcId="{CF6F5C10-4784-45DF-A0C1-A26089FB0CFC}" destId="{F2F61D0B-A587-42FF-B882-387FB0D24593}" srcOrd="0" destOrd="0" parTransId="{5DF7D0E6-321C-4973-9410-F67E4205CE5B}" sibTransId="{F5A77BD0-F41A-45AC-A668-FC1C827F9D42}"/>
    <dgm:cxn modelId="{DA08C2B9-825F-4E4E-BDBB-D591B8B524EF}" type="presOf" srcId="{6940D32A-5383-4E76-A36D-3B3A8CA9AB8D}" destId="{C46984D2-707A-4080-98C8-3C29CC53159A}" srcOrd="1" destOrd="0" presId="urn:microsoft.com/office/officeart/2005/8/layout/lProcess2"/>
    <dgm:cxn modelId="{3943B95D-A077-4923-BE16-F121200FEDB6}" type="presOf" srcId="{1406D19C-43E0-414A-9AF3-AAD93913E6A3}" destId="{81BA462C-AA62-4A71-BB04-7904D96D2B77}" srcOrd="0" destOrd="0" presId="urn:microsoft.com/office/officeart/2005/8/layout/lProcess2"/>
    <dgm:cxn modelId="{E827D05E-FBA5-4F13-8618-5C2F4BA4A1DD}" srcId="{65081869-329C-475D-AC96-A59BDFD2379F}" destId="{96EB4424-5A23-4262-B7C9-7B2AF5373E52}" srcOrd="2" destOrd="0" parTransId="{ABB5765B-2146-433F-89AE-D9450E7CAD55}" sibTransId="{9363E85A-B27F-4A8D-AF48-74BC8731C9CB}"/>
    <dgm:cxn modelId="{9C59B8CE-2E46-4C3E-A0DA-1263BD3A915C}" srcId="{CF6F5C10-4784-45DF-A0C1-A26089FB0CFC}" destId="{1406D19C-43E0-414A-9AF3-AAD93913E6A3}" srcOrd="5" destOrd="0" parTransId="{3B930DDB-3C34-4424-8A97-AE0A10CE29ED}" sibTransId="{BC7B7B3B-AFCF-4289-B977-6F77F6F96C93}"/>
    <dgm:cxn modelId="{410E6AAE-318D-4ED2-B7FF-D5869830363C}" type="presOf" srcId="{C6F32D6F-16C0-4763-A478-FAC2F8F128B8}" destId="{782D68EF-04D9-4790-A877-F7969F8E57D6}" srcOrd="0" destOrd="0" presId="urn:microsoft.com/office/officeart/2005/8/layout/lProcess2"/>
    <dgm:cxn modelId="{E5A39CCA-D609-4D02-8513-344427843DA3}" type="presOf" srcId="{65081869-329C-475D-AC96-A59BDFD2379F}" destId="{FF47FEC8-09F2-4797-9C80-DCF4C849AC8A}" srcOrd="1" destOrd="0" presId="urn:microsoft.com/office/officeart/2005/8/layout/lProcess2"/>
    <dgm:cxn modelId="{56872405-0149-4B7C-93ED-2BF75F25F83C}" srcId="{6940D32A-5383-4E76-A36D-3B3A8CA9AB8D}" destId="{30A31EB1-4447-4FA0-9B75-949A9187651A}" srcOrd="2" destOrd="0" parTransId="{037EEFFD-C3E7-4A63-88DD-3E84C3E8DD48}" sibTransId="{BFB1702F-9735-48EE-9181-6DAEA1350AE4}"/>
    <dgm:cxn modelId="{749B00A9-1BC4-4A96-B45B-9EC4F9FC3502}" srcId="{6940D32A-5383-4E76-A36D-3B3A8CA9AB8D}" destId="{923BD007-7D5F-4E6D-B54C-4CD1F3B1DAC0}" srcOrd="1" destOrd="0" parTransId="{58DBEDD6-B771-4421-8533-E61B134C6BB7}" sibTransId="{74F2138E-2F60-43B0-8753-1949245FEEC6}"/>
    <dgm:cxn modelId="{197BA409-FC29-4CF5-89B7-C0042CD584D2}" type="presOf" srcId="{F65459D8-AD47-4DBB-8368-F6D0849AD7BE}" destId="{1FCE4866-47A1-4DDC-96D2-B589B49607A9}" srcOrd="0" destOrd="0" presId="urn:microsoft.com/office/officeart/2005/8/layout/lProcess2"/>
    <dgm:cxn modelId="{F02DE9A9-26E8-4EE7-AEF3-D4C6F297E7A1}" type="presOf" srcId="{F2F61D0B-A587-42FF-B882-387FB0D24593}" destId="{4EB7F6D4-4651-434F-A4B7-79010C5828C9}" srcOrd="0" destOrd="0" presId="urn:microsoft.com/office/officeart/2005/8/layout/lProcess2"/>
    <dgm:cxn modelId="{33212833-EA01-4CC6-960B-81D424D567B3}" type="presOf" srcId="{F2F61D0B-A587-42FF-B882-387FB0D24593}" destId="{27553DE7-6716-4D31-8B7D-53BD004421E4}" srcOrd="1" destOrd="0" presId="urn:microsoft.com/office/officeart/2005/8/layout/lProcess2"/>
    <dgm:cxn modelId="{35016A0F-42D5-4D0A-B824-30B5B8412978}" type="presOf" srcId="{923BD007-7D5F-4E6D-B54C-4CD1F3B1DAC0}" destId="{B1076197-22F6-4614-9819-B8E78CDCDBEF}" srcOrd="0" destOrd="0" presId="urn:microsoft.com/office/officeart/2005/8/layout/lProcess2"/>
    <dgm:cxn modelId="{CF1A101B-3DF7-4777-B307-C19F57FE3D34}" type="presOf" srcId="{A209328A-72D6-4F90-A48D-C13E146F7C0A}" destId="{2E48222C-DD7E-445E-9D13-C136BD5D4E64}" srcOrd="0" destOrd="0" presId="urn:microsoft.com/office/officeart/2005/8/layout/lProcess2"/>
    <dgm:cxn modelId="{7372AC55-F04F-44DA-A7EB-B6BF781DBECA}" srcId="{2091A13C-3B06-4892-8A42-625584777459}" destId="{9295BC1F-2449-4231-914A-0BEF885ECC3F}" srcOrd="2" destOrd="0" parTransId="{C3935894-65D3-4462-8A53-70F6EBFA999E}" sibTransId="{D32AAF52-BC02-4504-AEBE-4E8C53ECD3B3}"/>
    <dgm:cxn modelId="{BF002786-0F68-4A9D-8844-5E0551A54743}" srcId="{6940D32A-5383-4E76-A36D-3B3A8CA9AB8D}" destId="{F65459D8-AD47-4DBB-8368-F6D0849AD7BE}" srcOrd="0" destOrd="0" parTransId="{D0D2FF4E-A447-4194-86AF-66FD91F5488F}" sibTransId="{DE3E7764-5EF8-48E2-ABC8-104874614B74}"/>
    <dgm:cxn modelId="{C97773F1-6795-4A3D-AFA9-4EA7AD8A7C01}" type="presOf" srcId="{65081869-329C-475D-AC96-A59BDFD2379F}" destId="{FD2EDC87-E174-42F5-85B4-CF32D0552FC5}" srcOrd="0" destOrd="0" presId="urn:microsoft.com/office/officeart/2005/8/layout/lProcess2"/>
    <dgm:cxn modelId="{0344DFEB-B430-403E-A122-798876565C78}" type="presOf" srcId="{92C954B2-4E20-4C0F-8E01-F2BFC688D0ED}" destId="{306BD981-81FD-4036-92CD-6A244692F3ED}" srcOrd="0" destOrd="0" presId="urn:microsoft.com/office/officeart/2005/8/layout/lProcess2"/>
    <dgm:cxn modelId="{0E5595E2-0AEB-4D4E-9B8D-965EA81D92B6}" type="presOf" srcId="{9295BC1F-2449-4231-914A-0BEF885ECC3F}" destId="{DCBEF78B-3BB0-4EE5-BF23-2ACE5F150D84}" srcOrd="0" destOrd="0" presId="urn:microsoft.com/office/officeart/2005/8/layout/lProcess2"/>
    <dgm:cxn modelId="{EC7781B9-0E1E-4752-A1A0-04DBFC893B25}" type="presOf" srcId="{61AE7DB7-71F6-4907-A7F0-9D9D0C416471}" destId="{7D5F7C77-949F-447F-B5EA-BEA26F2CB266}" srcOrd="1" destOrd="0" presId="urn:microsoft.com/office/officeart/2005/8/layout/lProcess2"/>
    <dgm:cxn modelId="{070CB9B2-BC11-4E30-AD83-499670A2D498}" type="presOf" srcId="{1406D19C-43E0-414A-9AF3-AAD93913E6A3}" destId="{A6ABC283-9505-4A5B-B90E-F3F53D89C320}" srcOrd="1" destOrd="0" presId="urn:microsoft.com/office/officeart/2005/8/layout/lProcess2"/>
    <dgm:cxn modelId="{3E8997FD-D2E7-4065-8585-E2E5DA437318}" srcId="{65081869-329C-475D-AC96-A59BDFD2379F}" destId="{47374FCA-1243-4019-99C8-43EC5CBE9B07}" srcOrd="0" destOrd="0" parTransId="{51179929-6A35-4C2A-8915-69A83DC34AE6}" sibTransId="{BBAE827A-2FD2-4A6D-82F5-586AF4A87BDF}"/>
    <dgm:cxn modelId="{0D9DDCF1-E3DF-4419-9FA9-E31CF9F0B151}" type="presOf" srcId="{C7EA738D-5765-42B5-BEE3-951F774402F8}" destId="{21107C77-05F3-4255-8986-1C8709F918EE}" srcOrd="0" destOrd="0" presId="urn:microsoft.com/office/officeart/2005/8/layout/lProcess2"/>
    <dgm:cxn modelId="{14417C80-E03A-454D-BC76-F812682E8A0A}" type="presOf" srcId="{47374FCA-1243-4019-99C8-43EC5CBE9B07}" destId="{63F3A392-5729-4779-A25C-787587E77536}" srcOrd="0" destOrd="0" presId="urn:microsoft.com/office/officeart/2005/8/layout/lProcess2"/>
    <dgm:cxn modelId="{52AD4FE1-F807-4673-8B91-DF9EC4AAF4A7}" srcId="{2091A13C-3B06-4892-8A42-625584777459}" destId="{EEEBD278-F2ED-42C7-89C0-659B775DE57F}" srcOrd="0" destOrd="0" parTransId="{B42CCE80-2C1D-436F-91D6-3C7B6367A721}" sibTransId="{681578BF-1235-4626-B91D-31C93080C410}"/>
    <dgm:cxn modelId="{2E2652C6-6DE9-46D8-BC5D-D823AB21A404}" type="presOf" srcId="{6940D32A-5383-4E76-A36D-3B3A8CA9AB8D}" destId="{0705D763-63A5-4D0E-8993-D24115BF58E6}" srcOrd="0" destOrd="0" presId="urn:microsoft.com/office/officeart/2005/8/layout/lProcess2"/>
    <dgm:cxn modelId="{9A9819BD-109D-4966-B6D1-87A10D6F99D9}" type="presOf" srcId="{2211CB0E-C7FA-4B3F-94BF-CB7354FD4D6B}" destId="{0787BF77-CECB-4150-92C6-5E0459019493}" srcOrd="0" destOrd="0" presId="urn:microsoft.com/office/officeart/2005/8/layout/lProcess2"/>
    <dgm:cxn modelId="{7F0EDF90-B3E1-423A-8A36-9EF7604102A9}" type="presOf" srcId="{61AE7DB7-71F6-4907-A7F0-9D9D0C416471}" destId="{00416E1B-4B16-438A-A4F6-6B227B43DFA4}" srcOrd="0" destOrd="0" presId="urn:microsoft.com/office/officeart/2005/8/layout/lProcess2"/>
    <dgm:cxn modelId="{D9F7E8DB-1B76-4027-A3D4-D9EB2ABF77FF}" srcId="{61AE7DB7-71F6-4907-A7F0-9D9D0C416471}" destId="{2211CB0E-C7FA-4B3F-94BF-CB7354FD4D6B}" srcOrd="0" destOrd="0" parTransId="{BDAC73B4-6C9E-471D-A941-623F36B27164}" sibTransId="{227194C9-8B0B-4F28-85A3-2134544D3A32}"/>
    <dgm:cxn modelId="{228FFF36-2DBC-4764-BC18-C34FEE04C3F2}" type="presOf" srcId="{3669B368-259F-4162-B48D-8076FB31D0CF}" destId="{28F286F8-8869-45C8-A629-BA2D863EEA5C}" srcOrd="0" destOrd="0" presId="urn:microsoft.com/office/officeart/2005/8/layout/lProcess2"/>
    <dgm:cxn modelId="{2D921AC2-BF9A-4A02-97DB-3E2BFA591C0C}" type="presOf" srcId="{CF6F5C10-4784-45DF-A0C1-A26089FB0CFC}" destId="{C40BB998-26C4-46C6-A7AF-58D5B60E2A11}" srcOrd="0" destOrd="0" presId="urn:microsoft.com/office/officeart/2005/8/layout/lProcess2"/>
    <dgm:cxn modelId="{4D0EF19C-BFBC-4FE4-A728-89E2213355DD}" type="presOf" srcId="{EEEBD278-F2ED-42C7-89C0-659B775DE57F}" destId="{672A63E2-8A02-4477-9269-0A3982D03CB0}" srcOrd="0" destOrd="0" presId="urn:microsoft.com/office/officeart/2005/8/layout/lProcess2"/>
    <dgm:cxn modelId="{9D4D1B75-1EF8-4AC1-AF84-B0135CA20125}" srcId="{61AE7DB7-71F6-4907-A7F0-9D9D0C416471}" destId="{7892D956-1A85-41BC-9E44-BF292272B690}" srcOrd="2" destOrd="0" parTransId="{B2C96FA8-DC35-48D1-BDA4-4048C05E3E55}" sibTransId="{E14F9EB2-DDD2-4936-8DE0-4D63DC9F7AA2}"/>
    <dgm:cxn modelId="{672ABBA5-6799-43AB-82F6-2F25CDE6B275}" srcId="{CF6F5C10-4784-45DF-A0C1-A26089FB0CFC}" destId="{65081869-329C-475D-AC96-A59BDFD2379F}" srcOrd="2" destOrd="0" parTransId="{06D7695E-A865-4E86-B763-2925182ECBED}" sibTransId="{10605A0D-4030-4386-94B8-18D654FA62AC}"/>
    <dgm:cxn modelId="{7E7618DE-6464-4577-A1DE-C393E13A1CE5}" type="presOf" srcId="{7892D956-1A85-41BC-9E44-BF292272B690}" destId="{2308A92C-C5D6-4647-BECC-EB03C4D1D0C1}" srcOrd="0" destOrd="0" presId="urn:microsoft.com/office/officeart/2005/8/layout/lProcess2"/>
    <dgm:cxn modelId="{EF171698-B305-4B7D-A794-49810DA0B430}" srcId="{CF6F5C10-4784-45DF-A0C1-A26089FB0CFC}" destId="{6940D32A-5383-4E76-A36D-3B3A8CA9AB8D}" srcOrd="3" destOrd="0" parTransId="{665158F8-9BAD-4FE5-B150-2918C82D556E}" sibTransId="{1627FB4F-050D-468A-B571-D3F7ED86ED81}"/>
    <dgm:cxn modelId="{108D0693-DB2D-45CA-A8A0-70EEF95588D0}" type="presParOf" srcId="{C40BB998-26C4-46C6-A7AF-58D5B60E2A11}" destId="{4D7287A5-1746-4205-AFE5-7C3E514026A2}" srcOrd="0" destOrd="0" presId="urn:microsoft.com/office/officeart/2005/8/layout/lProcess2"/>
    <dgm:cxn modelId="{6C673FA6-3CB1-40B1-AFB4-8FA177079D70}" type="presParOf" srcId="{4D7287A5-1746-4205-AFE5-7C3E514026A2}" destId="{4EB7F6D4-4651-434F-A4B7-79010C5828C9}" srcOrd="0" destOrd="0" presId="urn:microsoft.com/office/officeart/2005/8/layout/lProcess2"/>
    <dgm:cxn modelId="{8900E59E-6A0A-4FEA-BF27-B303C5A19ACD}" type="presParOf" srcId="{4D7287A5-1746-4205-AFE5-7C3E514026A2}" destId="{27553DE7-6716-4D31-8B7D-53BD004421E4}" srcOrd="1" destOrd="0" presId="urn:microsoft.com/office/officeart/2005/8/layout/lProcess2"/>
    <dgm:cxn modelId="{E6DE7CF0-F567-4C68-B626-D1A35E802E3D}" type="presParOf" srcId="{4D7287A5-1746-4205-AFE5-7C3E514026A2}" destId="{9B4B97A5-F624-4ED8-9A7C-74B6F68E01C6}" srcOrd="2" destOrd="0" presId="urn:microsoft.com/office/officeart/2005/8/layout/lProcess2"/>
    <dgm:cxn modelId="{1C7CD838-A589-4EBF-9631-C9E00C29087F}" type="presParOf" srcId="{9B4B97A5-F624-4ED8-9A7C-74B6F68E01C6}" destId="{7EF1BC4E-E0D4-458D-8712-BE98BFEA54B0}" srcOrd="0" destOrd="0" presId="urn:microsoft.com/office/officeart/2005/8/layout/lProcess2"/>
    <dgm:cxn modelId="{2E970F71-DFBB-43BF-9276-F49C11D9FB41}" type="presParOf" srcId="{7EF1BC4E-E0D4-458D-8712-BE98BFEA54B0}" destId="{2E48222C-DD7E-445E-9D13-C136BD5D4E64}" srcOrd="0" destOrd="0" presId="urn:microsoft.com/office/officeart/2005/8/layout/lProcess2"/>
    <dgm:cxn modelId="{1A58B9CC-241F-40FB-8DEF-BFA2DD1CF840}" type="presParOf" srcId="{C40BB998-26C4-46C6-A7AF-58D5B60E2A11}" destId="{324381AB-4F53-4598-842E-44B6C2C73B7B}" srcOrd="1" destOrd="0" presId="urn:microsoft.com/office/officeart/2005/8/layout/lProcess2"/>
    <dgm:cxn modelId="{29B19D59-7C8C-4699-A9FF-154B44414201}" type="presParOf" srcId="{C40BB998-26C4-46C6-A7AF-58D5B60E2A11}" destId="{41D73936-6C2D-44DD-8867-7A2D0EB38C4A}" srcOrd="2" destOrd="0" presId="urn:microsoft.com/office/officeart/2005/8/layout/lProcess2"/>
    <dgm:cxn modelId="{66F37ECF-221E-4BEE-8A0A-E66F4DE58FA9}" type="presParOf" srcId="{41D73936-6C2D-44DD-8867-7A2D0EB38C4A}" destId="{5C0E0DF5-F66B-4CC2-A3BA-6DFE99C81C35}" srcOrd="0" destOrd="0" presId="urn:microsoft.com/office/officeart/2005/8/layout/lProcess2"/>
    <dgm:cxn modelId="{E6069837-3F09-420D-A95C-E5748E54FE05}" type="presParOf" srcId="{41D73936-6C2D-44DD-8867-7A2D0EB38C4A}" destId="{4E1A0AD2-627A-4DA2-82ED-7C7160D749D3}" srcOrd="1" destOrd="0" presId="urn:microsoft.com/office/officeart/2005/8/layout/lProcess2"/>
    <dgm:cxn modelId="{1491DD3B-8A41-4F85-8F20-34EF8C5736D8}" type="presParOf" srcId="{41D73936-6C2D-44DD-8867-7A2D0EB38C4A}" destId="{7E6A4971-BF29-4402-9F72-525D3AE96987}" srcOrd="2" destOrd="0" presId="urn:microsoft.com/office/officeart/2005/8/layout/lProcess2"/>
    <dgm:cxn modelId="{B8FA29E6-B97F-4B31-91DC-97679F3B111E}" type="presParOf" srcId="{7E6A4971-BF29-4402-9F72-525D3AE96987}" destId="{6A47F5A5-879D-42AC-BBFB-092AA9EB6844}" srcOrd="0" destOrd="0" presId="urn:microsoft.com/office/officeart/2005/8/layout/lProcess2"/>
    <dgm:cxn modelId="{1F800328-70EB-49F6-8AE5-DB9EBA15FA9D}" type="presParOf" srcId="{6A47F5A5-879D-42AC-BBFB-092AA9EB6844}" destId="{672A63E2-8A02-4477-9269-0A3982D03CB0}" srcOrd="0" destOrd="0" presId="urn:microsoft.com/office/officeart/2005/8/layout/lProcess2"/>
    <dgm:cxn modelId="{68EAE484-C204-4C86-BCB4-088B49921CB3}" type="presParOf" srcId="{6A47F5A5-879D-42AC-BBFB-092AA9EB6844}" destId="{2F317E73-2ED2-49C1-9B9E-168F206884BF}" srcOrd="1" destOrd="0" presId="urn:microsoft.com/office/officeart/2005/8/layout/lProcess2"/>
    <dgm:cxn modelId="{FF39860F-7541-4A09-B913-FD9F6FF3D202}" type="presParOf" srcId="{6A47F5A5-879D-42AC-BBFB-092AA9EB6844}" destId="{28F286F8-8869-45C8-A629-BA2D863EEA5C}" srcOrd="2" destOrd="0" presId="urn:microsoft.com/office/officeart/2005/8/layout/lProcess2"/>
    <dgm:cxn modelId="{1A012FEC-0AF3-4BC2-958C-7658C2A6AF14}" type="presParOf" srcId="{6A47F5A5-879D-42AC-BBFB-092AA9EB6844}" destId="{492F8C3D-0F69-4801-B16E-159839A05ECA}" srcOrd="3" destOrd="0" presId="urn:microsoft.com/office/officeart/2005/8/layout/lProcess2"/>
    <dgm:cxn modelId="{E52642FD-A86D-4EBF-B8F6-1EDA23BD25F7}" type="presParOf" srcId="{6A47F5A5-879D-42AC-BBFB-092AA9EB6844}" destId="{DCBEF78B-3BB0-4EE5-BF23-2ACE5F150D84}" srcOrd="4" destOrd="0" presId="urn:microsoft.com/office/officeart/2005/8/layout/lProcess2"/>
    <dgm:cxn modelId="{C737B97A-AE37-4E2A-9418-09AB0EBD4684}" type="presParOf" srcId="{C40BB998-26C4-46C6-A7AF-58D5B60E2A11}" destId="{58FFCD5F-ABD7-4582-915D-7385210C3444}" srcOrd="3" destOrd="0" presId="urn:microsoft.com/office/officeart/2005/8/layout/lProcess2"/>
    <dgm:cxn modelId="{02E672BA-4798-4952-844D-EEA30E8BA9D4}" type="presParOf" srcId="{C40BB998-26C4-46C6-A7AF-58D5B60E2A11}" destId="{2663A3AD-8BB9-49BE-B832-C239217F3E99}" srcOrd="4" destOrd="0" presId="urn:microsoft.com/office/officeart/2005/8/layout/lProcess2"/>
    <dgm:cxn modelId="{815487D9-D398-4639-9A38-7C70AAD183C6}" type="presParOf" srcId="{2663A3AD-8BB9-49BE-B832-C239217F3E99}" destId="{FD2EDC87-E174-42F5-85B4-CF32D0552FC5}" srcOrd="0" destOrd="0" presId="urn:microsoft.com/office/officeart/2005/8/layout/lProcess2"/>
    <dgm:cxn modelId="{78A283CF-497E-4E4A-BE4C-DCCDC54A9D98}" type="presParOf" srcId="{2663A3AD-8BB9-49BE-B832-C239217F3E99}" destId="{FF47FEC8-09F2-4797-9C80-DCF4C849AC8A}" srcOrd="1" destOrd="0" presId="urn:microsoft.com/office/officeart/2005/8/layout/lProcess2"/>
    <dgm:cxn modelId="{55BF6011-C448-40F2-A036-8386C0379BB8}" type="presParOf" srcId="{2663A3AD-8BB9-49BE-B832-C239217F3E99}" destId="{49803C81-9425-4E00-9E09-3C8ADBA0EEA7}" srcOrd="2" destOrd="0" presId="urn:microsoft.com/office/officeart/2005/8/layout/lProcess2"/>
    <dgm:cxn modelId="{3CA691A3-66E3-4207-B87D-F435C76A252A}" type="presParOf" srcId="{49803C81-9425-4E00-9E09-3C8ADBA0EEA7}" destId="{4677C0AA-FC96-4ED9-8D89-6B5FDF66FDFF}" srcOrd="0" destOrd="0" presId="urn:microsoft.com/office/officeart/2005/8/layout/lProcess2"/>
    <dgm:cxn modelId="{9C36B735-B34A-4B84-8F8E-4DCE47107929}" type="presParOf" srcId="{4677C0AA-FC96-4ED9-8D89-6B5FDF66FDFF}" destId="{63F3A392-5729-4779-A25C-787587E77536}" srcOrd="0" destOrd="0" presId="urn:microsoft.com/office/officeart/2005/8/layout/lProcess2"/>
    <dgm:cxn modelId="{35FBB41C-CEAB-4628-BACA-F2D5EB6AE569}" type="presParOf" srcId="{4677C0AA-FC96-4ED9-8D89-6B5FDF66FDFF}" destId="{0C2162E5-553D-49F1-80C4-ACCA8536D182}" srcOrd="1" destOrd="0" presId="urn:microsoft.com/office/officeart/2005/8/layout/lProcess2"/>
    <dgm:cxn modelId="{7F2E7D74-C6FD-46DD-A367-CF0E3EF1F8A0}" type="presParOf" srcId="{4677C0AA-FC96-4ED9-8D89-6B5FDF66FDFF}" destId="{A7C6B453-776D-42FC-A59A-30D76EA0E11D}" srcOrd="2" destOrd="0" presId="urn:microsoft.com/office/officeart/2005/8/layout/lProcess2"/>
    <dgm:cxn modelId="{9B191487-1A86-48BD-A3B8-2CF02A1C2753}" type="presParOf" srcId="{4677C0AA-FC96-4ED9-8D89-6B5FDF66FDFF}" destId="{28C02524-83E6-4506-BA6F-A365577760E5}" srcOrd="3" destOrd="0" presId="urn:microsoft.com/office/officeart/2005/8/layout/lProcess2"/>
    <dgm:cxn modelId="{6F29D661-3AD8-4E79-8FC8-CD18C9C814E8}" type="presParOf" srcId="{4677C0AA-FC96-4ED9-8D89-6B5FDF66FDFF}" destId="{1942CEDF-D734-459E-9689-D70A9F1952F8}" srcOrd="4" destOrd="0" presId="urn:microsoft.com/office/officeart/2005/8/layout/lProcess2"/>
    <dgm:cxn modelId="{99C49668-0558-49A0-804B-F1F14238D34B}" type="presParOf" srcId="{C40BB998-26C4-46C6-A7AF-58D5B60E2A11}" destId="{109A1835-8B07-4FAE-8C35-218D2FB643B0}" srcOrd="5" destOrd="0" presId="urn:microsoft.com/office/officeart/2005/8/layout/lProcess2"/>
    <dgm:cxn modelId="{CAB8D5CE-6281-4F31-AC5B-63F6D251384B}" type="presParOf" srcId="{C40BB998-26C4-46C6-A7AF-58D5B60E2A11}" destId="{01678C0E-A24C-4727-8010-CE3ACEB0EEBD}" srcOrd="6" destOrd="0" presId="urn:microsoft.com/office/officeart/2005/8/layout/lProcess2"/>
    <dgm:cxn modelId="{22102B63-B0D0-449E-B814-3FD5514A9350}" type="presParOf" srcId="{01678C0E-A24C-4727-8010-CE3ACEB0EEBD}" destId="{0705D763-63A5-4D0E-8993-D24115BF58E6}" srcOrd="0" destOrd="0" presId="urn:microsoft.com/office/officeart/2005/8/layout/lProcess2"/>
    <dgm:cxn modelId="{7A8C2AA3-1DEF-4786-B103-E6C32A49EC6A}" type="presParOf" srcId="{01678C0E-A24C-4727-8010-CE3ACEB0EEBD}" destId="{C46984D2-707A-4080-98C8-3C29CC53159A}" srcOrd="1" destOrd="0" presId="urn:microsoft.com/office/officeart/2005/8/layout/lProcess2"/>
    <dgm:cxn modelId="{56693D1F-48E1-4816-A67C-3656DC2D4ADA}" type="presParOf" srcId="{01678C0E-A24C-4727-8010-CE3ACEB0EEBD}" destId="{435B4373-401C-450D-AB24-0C0BCC5297DE}" srcOrd="2" destOrd="0" presId="urn:microsoft.com/office/officeart/2005/8/layout/lProcess2"/>
    <dgm:cxn modelId="{956A3E03-772B-47FD-8D62-8AF283F09C0B}" type="presParOf" srcId="{435B4373-401C-450D-AB24-0C0BCC5297DE}" destId="{17D4CA00-D768-4407-87BC-80F032AC16FC}" srcOrd="0" destOrd="0" presId="urn:microsoft.com/office/officeart/2005/8/layout/lProcess2"/>
    <dgm:cxn modelId="{919CF093-2DB4-4768-BBE0-A1455D8CB25B}" type="presParOf" srcId="{17D4CA00-D768-4407-87BC-80F032AC16FC}" destId="{1FCE4866-47A1-4DDC-96D2-B589B49607A9}" srcOrd="0" destOrd="0" presId="urn:microsoft.com/office/officeart/2005/8/layout/lProcess2"/>
    <dgm:cxn modelId="{B531DE13-1973-47B5-904A-21296B76B1C3}" type="presParOf" srcId="{17D4CA00-D768-4407-87BC-80F032AC16FC}" destId="{6C538769-62DC-4576-8638-1EDD47EA6222}" srcOrd="1" destOrd="0" presId="urn:microsoft.com/office/officeart/2005/8/layout/lProcess2"/>
    <dgm:cxn modelId="{05273BBE-B3F7-4D63-A5DB-281A1A70AF4C}" type="presParOf" srcId="{17D4CA00-D768-4407-87BC-80F032AC16FC}" destId="{B1076197-22F6-4614-9819-B8E78CDCDBEF}" srcOrd="2" destOrd="0" presId="urn:microsoft.com/office/officeart/2005/8/layout/lProcess2"/>
    <dgm:cxn modelId="{660B069F-5043-463D-B113-C73596B5ED60}" type="presParOf" srcId="{17D4CA00-D768-4407-87BC-80F032AC16FC}" destId="{774623C5-884A-460C-9810-D49046194A31}" srcOrd="3" destOrd="0" presId="urn:microsoft.com/office/officeart/2005/8/layout/lProcess2"/>
    <dgm:cxn modelId="{7CB0CFF3-1B68-4FCE-8653-BDB9633CECC6}" type="presParOf" srcId="{17D4CA00-D768-4407-87BC-80F032AC16FC}" destId="{F444BF9E-1994-47DB-9F94-A642881F96B9}" srcOrd="4" destOrd="0" presId="urn:microsoft.com/office/officeart/2005/8/layout/lProcess2"/>
    <dgm:cxn modelId="{24FCADBD-5FBC-4FBC-B826-53242A9A5316}" type="presParOf" srcId="{C40BB998-26C4-46C6-A7AF-58D5B60E2A11}" destId="{9D131ED5-5F2A-4FE6-A4C7-2163062A778B}" srcOrd="7" destOrd="0" presId="urn:microsoft.com/office/officeart/2005/8/layout/lProcess2"/>
    <dgm:cxn modelId="{32B38038-433D-4B3D-BB4A-9497691A3386}" type="presParOf" srcId="{C40BB998-26C4-46C6-A7AF-58D5B60E2A11}" destId="{2554752D-AE0A-46CA-A4BA-07176577F2EE}" srcOrd="8" destOrd="0" presId="urn:microsoft.com/office/officeart/2005/8/layout/lProcess2"/>
    <dgm:cxn modelId="{588C686A-0E8D-4C55-9948-A995533A8732}" type="presParOf" srcId="{2554752D-AE0A-46CA-A4BA-07176577F2EE}" destId="{00416E1B-4B16-438A-A4F6-6B227B43DFA4}" srcOrd="0" destOrd="0" presId="urn:microsoft.com/office/officeart/2005/8/layout/lProcess2"/>
    <dgm:cxn modelId="{EEAFD969-D0C3-443B-8D8A-57C49A872638}" type="presParOf" srcId="{2554752D-AE0A-46CA-A4BA-07176577F2EE}" destId="{7D5F7C77-949F-447F-B5EA-BEA26F2CB266}" srcOrd="1" destOrd="0" presId="urn:microsoft.com/office/officeart/2005/8/layout/lProcess2"/>
    <dgm:cxn modelId="{ECDDE469-F870-474B-910F-119B1460EA46}" type="presParOf" srcId="{2554752D-AE0A-46CA-A4BA-07176577F2EE}" destId="{4797345C-84B2-4CD5-8D7F-F83BC6376C4C}" srcOrd="2" destOrd="0" presId="urn:microsoft.com/office/officeart/2005/8/layout/lProcess2"/>
    <dgm:cxn modelId="{9F79DFBE-DAE8-4743-8C2E-D383D6D5E2BD}" type="presParOf" srcId="{4797345C-84B2-4CD5-8D7F-F83BC6376C4C}" destId="{35A38B23-082C-45B4-99F1-AABDB0F3F8A9}" srcOrd="0" destOrd="0" presId="urn:microsoft.com/office/officeart/2005/8/layout/lProcess2"/>
    <dgm:cxn modelId="{CEC6438D-088B-48C0-BAC3-9FA550C90C83}" type="presParOf" srcId="{35A38B23-082C-45B4-99F1-AABDB0F3F8A9}" destId="{0787BF77-CECB-4150-92C6-5E0459019493}" srcOrd="0" destOrd="0" presId="urn:microsoft.com/office/officeart/2005/8/layout/lProcess2"/>
    <dgm:cxn modelId="{DDE74AB9-22D5-4CF0-98EA-1B387CB5AF72}" type="presParOf" srcId="{35A38B23-082C-45B4-99F1-AABDB0F3F8A9}" destId="{8E15085C-93EA-4DE5-A3C2-4ABA662024B6}" srcOrd="1" destOrd="0" presId="urn:microsoft.com/office/officeart/2005/8/layout/lProcess2"/>
    <dgm:cxn modelId="{EF2649DC-D88B-4126-B912-C3E075BC26C6}" type="presParOf" srcId="{35A38B23-082C-45B4-99F1-AABDB0F3F8A9}" destId="{782D68EF-04D9-4790-A877-F7969F8E57D6}" srcOrd="2" destOrd="0" presId="urn:microsoft.com/office/officeart/2005/8/layout/lProcess2"/>
    <dgm:cxn modelId="{E85B61A1-0BE4-4028-9B2B-C444F5EE5CD2}" type="presParOf" srcId="{35A38B23-082C-45B4-99F1-AABDB0F3F8A9}" destId="{45C2A5ED-FD74-4BC3-8B8B-24200018F336}" srcOrd="3" destOrd="0" presId="urn:microsoft.com/office/officeart/2005/8/layout/lProcess2"/>
    <dgm:cxn modelId="{2D5F2398-398A-44CC-ABC5-3E5868E92C37}" type="presParOf" srcId="{35A38B23-082C-45B4-99F1-AABDB0F3F8A9}" destId="{2308A92C-C5D6-4647-BECC-EB03C4D1D0C1}" srcOrd="4" destOrd="0" presId="urn:microsoft.com/office/officeart/2005/8/layout/lProcess2"/>
    <dgm:cxn modelId="{91D58190-DC36-4DB4-83C9-453ACCA5640F}" type="presParOf" srcId="{35A38B23-082C-45B4-99F1-AABDB0F3F8A9}" destId="{6EC7825A-1396-4FEF-8D51-5598270FE6F4}" srcOrd="5" destOrd="0" presId="urn:microsoft.com/office/officeart/2005/8/layout/lProcess2"/>
    <dgm:cxn modelId="{EDE6056F-7FF9-4C3A-8187-811087758DB6}" type="presParOf" srcId="{35A38B23-082C-45B4-99F1-AABDB0F3F8A9}" destId="{306BD981-81FD-4036-92CD-6A244692F3ED}" srcOrd="6" destOrd="0" presId="urn:microsoft.com/office/officeart/2005/8/layout/lProcess2"/>
    <dgm:cxn modelId="{881D41DA-93B2-4314-89AD-02AC1165A56F}" type="presParOf" srcId="{C40BB998-26C4-46C6-A7AF-58D5B60E2A11}" destId="{0330E730-2356-4DA9-98FD-843D94B9C253}" srcOrd="9" destOrd="0" presId="urn:microsoft.com/office/officeart/2005/8/layout/lProcess2"/>
    <dgm:cxn modelId="{EBA5061B-86AA-40B4-BD74-357F01FDCFD6}" type="presParOf" srcId="{C40BB998-26C4-46C6-A7AF-58D5B60E2A11}" destId="{7FE83D36-D1B1-4C8C-B02D-ECC702E1F0B1}" srcOrd="10" destOrd="0" presId="urn:microsoft.com/office/officeart/2005/8/layout/lProcess2"/>
    <dgm:cxn modelId="{187722D6-F34A-4539-BE01-8B89E0090BF3}" type="presParOf" srcId="{7FE83D36-D1B1-4C8C-B02D-ECC702E1F0B1}" destId="{81BA462C-AA62-4A71-BB04-7904D96D2B77}" srcOrd="0" destOrd="0" presId="urn:microsoft.com/office/officeart/2005/8/layout/lProcess2"/>
    <dgm:cxn modelId="{1372F94C-DE97-4C6A-9D3C-DA923A623E9B}" type="presParOf" srcId="{7FE83D36-D1B1-4C8C-B02D-ECC702E1F0B1}" destId="{A6ABC283-9505-4A5B-B90E-F3F53D89C320}" srcOrd="1" destOrd="0" presId="urn:microsoft.com/office/officeart/2005/8/layout/lProcess2"/>
    <dgm:cxn modelId="{3478527B-45CE-424B-89DD-12559CB5387F}" type="presParOf" srcId="{7FE83D36-D1B1-4C8C-B02D-ECC702E1F0B1}" destId="{89C94D91-7F1F-4396-B85D-4918BE96C18A}" srcOrd="2" destOrd="0" presId="urn:microsoft.com/office/officeart/2005/8/layout/lProcess2"/>
    <dgm:cxn modelId="{FCC3A745-7CB9-43FC-9A68-5D5D05BC619E}" type="presParOf" srcId="{89C94D91-7F1F-4396-B85D-4918BE96C18A}" destId="{A9F8B4DC-356A-44A9-BCA4-472AE987464B}" srcOrd="0" destOrd="0" presId="urn:microsoft.com/office/officeart/2005/8/layout/lProcess2"/>
    <dgm:cxn modelId="{0A685454-C61F-45DC-B299-3FC3723846E9}" type="presParOf" srcId="{A9F8B4DC-356A-44A9-BCA4-472AE987464B}" destId="{21107C77-05F3-4255-8986-1C8709F918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1FD90-13CA-4F9A-A692-04E4CFFF7A6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948503B6-06B9-492A-A86F-FE9EFEFB48B2}">
      <dgm:prSet phldrT="[Text]"/>
      <dgm:spPr/>
      <dgm:t>
        <a:bodyPr/>
        <a:lstStyle/>
        <a:p>
          <a:r>
            <a:rPr lang="en-DE" dirty="0" smtClean="0"/>
            <a:t>Can we create </a:t>
          </a:r>
          <a:r>
            <a:rPr lang="en-DE" b="1" i="1" dirty="0" smtClean="0"/>
            <a:t>good</a:t>
          </a:r>
          <a:r>
            <a:rPr lang="en-DE" b="1" dirty="0" smtClean="0"/>
            <a:t> predictive models</a:t>
          </a:r>
          <a:r>
            <a:rPr lang="en-DE" dirty="0" smtClean="0"/>
            <a:t> for User Lifetime?</a:t>
          </a:r>
          <a:endParaRPr lang="en-US" dirty="0"/>
        </a:p>
      </dgm:t>
    </dgm:pt>
    <dgm:pt modelId="{E6476517-A7B2-4634-9789-851BCE4EFEA1}" type="parTrans" cxnId="{D5A30474-2005-4994-A3EA-375D2C2E8397}">
      <dgm:prSet/>
      <dgm:spPr/>
      <dgm:t>
        <a:bodyPr/>
        <a:lstStyle/>
        <a:p>
          <a:endParaRPr lang="en-US"/>
        </a:p>
      </dgm:t>
    </dgm:pt>
    <dgm:pt modelId="{EAE8C6B0-AE94-4E6D-9374-712B280D30B8}" type="sibTrans" cxnId="{D5A30474-2005-4994-A3EA-375D2C2E8397}">
      <dgm:prSet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6E712C9-7792-4E04-8573-9AE9C13E15B2}">
      <dgm:prSet phldrT="[Text]"/>
      <dgm:spPr/>
      <dgm:t>
        <a:bodyPr/>
        <a:lstStyle/>
        <a:p>
          <a:r>
            <a:rPr lang="en-DE" dirty="0" smtClean="0"/>
            <a:t>Do community-tailored models </a:t>
          </a:r>
          <a:r>
            <a:rPr lang="en-DE" b="1" dirty="0" smtClean="0"/>
            <a:t>generalize</a:t>
          </a:r>
          <a:r>
            <a:rPr lang="en-DE" dirty="0" smtClean="0"/>
            <a:t>?</a:t>
          </a:r>
          <a:endParaRPr lang="en-US" dirty="0"/>
        </a:p>
      </dgm:t>
    </dgm:pt>
    <dgm:pt modelId="{5EFF128A-86EC-49E2-BB47-33D3462E9A8C}" type="parTrans" cxnId="{5132D654-EAE4-4CB3-9FE2-DD45085FFEDA}">
      <dgm:prSet/>
      <dgm:spPr/>
      <dgm:t>
        <a:bodyPr/>
        <a:lstStyle/>
        <a:p>
          <a:endParaRPr lang="en-US"/>
        </a:p>
      </dgm:t>
    </dgm:pt>
    <dgm:pt modelId="{E7D65129-2607-4247-91C0-1D0D0E15D64F}" type="sibTrans" cxnId="{5132D654-EAE4-4CB3-9FE2-DD45085FFEDA}">
      <dgm:prSet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DC4C819-AF1C-47B1-AFDB-A7C6688936FA}">
      <dgm:prSet phldrT="[Text]"/>
      <dgm:spPr/>
      <dgm:t>
        <a:bodyPr/>
        <a:lstStyle/>
        <a:p>
          <a:r>
            <a:rPr lang="en-DE" dirty="0" smtClean="0"/>
            <a:t>What do we </a:t>
          </a:r>
          <a:r>
            <a:rPr lang="en-DE" b="1" dirty="0" smtClean="0"/>
            <a:t>learn </a:t>
          </a:r>
          <a:r>
            <a:rPr lang="en-DE" dirty="0" smtClean="0"/>
            <a:t>from built models &amp; their application?</a:t>
          </a:r>
          <a:endParaRPr lang="en-US" dirty="0"/>
        </a:p>
      </dgm:t>
    </dgm:pt>
    <dgm:pt modelId="{39D959D5-95AE-4238-A8EA-4CC3D70497E8}" type="parTrans" cxnId="{17FA91A9-94DC-4A17-A57C-265FC68846E1}">
      <dgm:prSet/>
      <dgm:spPr/>
      <dgm:t>
        <a:bodyPr/>
        <a:lstStyle/>
        <a:p>
          <a:endParaRPr lang="en-US"/>
        </a:p>
      </dgm:t>
    </dgm:pt>
    <dgm:pt modelId="{20492A3B-F488-402F-B7C2-C099311FF3AC}" type="sibTrans" cxnId="{17FA91A9-94DC-4A17-A57C-265FC68846E1}">
      <dgm:prSet/>
      <dgm:spPr/>
      <dgm:t>
        <a:bodyPr/>
        <a:lstStyle/>
        <a:p>
          <a:endParaRPr lang="en-US"/>
        </a:p>
      </dgm:t>
    </dgm:pt>
    <dgm:pt modelId="{6EDBD9E6-05E1-4348-9F4D-270D6CBEC878}" type="pres">
      <dgm:prSet presAssocID="{95B1FD90-13CA-4F9A-A692-04E4CFFF7A67}" presName="outerComposite" presStyleCnt="0">
        <dgm:presLayoutVars>
          <dgm:chMax val="5"/>
          <dgm:dir/>
          <dgm:resizeHandles val="exact"/>
        </dgm:presLayoutVars>
      </dgm:prSet>
      <dgm:spPr/>
    </dgm:pt>
    <dgm:pt modelId="{3294DB07-5B90-4FEA-B4BD-51666E61B3FF}" type="pres">
      <dgm:prSet presAssocID="{95B1FD90-13CA-4F9A-A692-04E4CFFF7A67}" presName="dummyMaxCanvas" presStyleCnt="0">
        <dgm:presLayoutVars/>
      </dgm:prSet>
      <dgm:spPr/>
    </dgm:pt>
    <dgm:pt modelId="{A5724618-9BF6-4DB2-AE5A-B73028B43900}" type="pres">
      <dgm:prSet presAssocID="{95B1FD90-13CA-4F9A-A692-04E4CFFF7A6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866EF-0A4F-44DE-9E2F-985470C2A55A}" type="pres">
      <dgm:prSet presAssocID="{95B1FD90-13CA-4F9A-A692-04E4CFFF7A6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0E1CA-83FF-44F7-9760-87FDF4869768}" type="pres">
      <dgm:prSet presAssocID="{95B1FD90-13CA-4F9A-A692-04E4CFFF7A6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DF6FA-59F9-49A3-BECB-472BC47AA91A}" type="pres">
      <dgm:prSet presAssocID="{95B1FD90-13CA-4F9A-A692-04E4CFFF7A6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42BF-0277-4864-9DAC-E1E9FAA3668C}" type="pres">
      <dgm:prSet presAssocID="{95B1FD90-13CA-4F9A-A692-04E4CFFF7A6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D428-3FE6-4DDC-9839-EAE7968DC84E}" type="pres">
      <dgm:prSet presAssocID="{95B1FD90-13CA-4F9A-A692-04E4CFFF7A6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20F8-2DBB-4DDE-912A-51CD5FB2E57A}" type="pres">
      <dgm:prSet presAssocID="{95B1FD90-13CA-4F9A-A692-04E4CFFF7A6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B15A2-25C6-4687-A58C-D04E187828FC}" type="pres">
      <dgm:prSet presAssocID="{95B1FD90-13CA-4F9A-A692-04E4CFFF7A6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C8FE0-7D35-4022-A089-7C83B10BEB90}" type="presOf" srcId="{948503B6-06B9-492A-A86F-FE9EFEFB48B2}" destId="{1C82D428-3FE6-4DDC-9839-EAE7968DC84E}" srcOrd="1" destOrd="0" presId="urn:microsoft.com/office/officeart/2005/8/layout/vProcess5"/>
    <dgm:cxn modelId="{D5A30474-2005-4994-A3EA-375D2C2E8397}" srcId="{95B1FD90-13CA-4F9A-A692-04E4CFFF7A67}" destId="{948503B6-06B9-492A-A86F-FE9EFEFB48B2}" srcOrd="0" destOrd="0" parTransId="{E6476517-A7B2-4634-9789-851BCE4EFEA1}" sibTransId="{EAE8C6B0-AE94-4E6D-9374-712B280D30B8}"/>
    <dgm:cxn modelId="{D57AFDDC-EC86-413E-9A76-8477D794CAF2}" type="presOf" srcId="{EDC4C819-AF1C-47B1-AFDB-A7C6688936FA}" destId="{D63B15A2-25C6-4687-A58C-D04E187828FC}" srcOrd="1" destOrd="0" presId="urn:microsoft.com/office/officeart/2005/8/layout/vProcess5"/>
    <dgm:cxn modelId="{2400E089-19B4-420A-978A-5B39D6507FE2}" type="presOf" srcId="{948503B6-06B9-492A-A86F-FE9EFEFB48B2}" destId="{A5724618-9BF6-4DB2-AE5A-B73028B43900}" srcOrd="0" destOrd="0" presId="urn:microsoft.com/office/officeart/2005/8/layout/vProcess5"/>
    <dgm:cxn modelId="{AA3BAC0B-D63F-4887-BCEF-71F37C7B267D}" type="presOf" srcId="{B6E712C9-7792-4E04-8573-9AE9C13E15B2}" destId="{42B866EF-0A4F-44DE-9E2F-985470C2A55A}" srcOrd="0" destOrd="0" presId="urn:microsoft.com/office/officeart/2005/8/layout/vProcess5"/>
    <dgm:cxn modelId="{17FA91A9-94DC-4A17-A57C-265FC68846E1}" srcId="{95B1FD90-13CA-4F9A-A692-04E4CFFF7A67}" destId="{EDC4C819-AF1C-47B1-AFDB-A7C6688936FA}" srcOrd="2" destOrd="0" parTransId="{39D959D5-95AE-4238-A8EA-4CC3D70497E8}" sibTransId="{20492A3B-F488-402F-B7C2-C099311FF3AC}"/>
    <dgm:cxn modelId="{AC52DCAD-4E77-471F-89FE-96E94D6085FE}" type="presOf" srcId="{B6E712C9-7792-4E04-8573-9AE9C13E15B2}" destId="{222820F8-2DBB-4DDE-912A-51CD5FB2E57A}" srcOrd="1" destOrd="0" presId="urn:microsoft.com/office/officeart/2005/8/layout/vProcess5"/>
    <dgm:cxn modelId="{40507EA2-DDA7-4772-A2BD-D8BADE365863}" type="presOf" srcId="{EAE8C6B0-AE94-4E6D-9374-712B280D30B8}" destId="{93BDF6FA-59F9-49A3-BECB-472BC47AA91A}" srcOrd="0" destOrd="0" presId="urn:microsoft.com/office/officeart/2005/8/layout/vProcess5"/>
    <dgm:cxn modelId="{5132D654-EAE4-4CB3-9FE2-DD45085FFEDA}" srcId="{95B1FD90-13CA-4F9A-A692-04E4CFFF7A67}" destId="{B6E712C9-7792-4E04-8573-9AE9C13E15B2}" srcOrd="1" destOrd="0" parTransId="{5EFF128A-86EC-49E2-BB47-33D3462E9A8C}" sibTransId="{E7D65129-2607-4247-91C0-1D0D0E15D64F}"/>
    <dgm:cxn modelId="{68CD763E-8B5B-449E-977A-85C4A8EBFF70}" type="presOf" srcId="{EDC4C819-AF1C-47B1-AFDB-A7C6688936FA}" destId="{40A0E1CA-83FF-44F7-9760-87FDF4869768}" srcOrd="0" destOrd="0" presId="urn:microsoft.com/office/officeart/2005/8/layout/vProcess5"/>
    <dgm:cxn modelId="{B9D1F3D7-3EB1-4B21-89A1-DC78FBC468FE}" type="presOf" srcId="{E7D65129-2607-4247-91C0-1D0D0E15D64F}" destId="{FD3C42BF-0277-4864-9DAC-E1E9FAA3668C}" srcOrd="0" destOrd="0" presId="urn:microsoft.com/office/officeart/2005/8/layout/vProcess5"/>
    <dgm:cxn modelId="{8779065B-99CE-46E8-9592-E2501BB740BA}" type="presOf" srcId="{95B1FD90-13CA-4F9A-A692-04E4CFFF7A67}" destId="{6EDBD9E6-05E1-4348-9F4D-270D6CBEC878}" srcOrd="0" destOrd="0" presId="urn:microsoft.com/office/officeart/2005/8/layout/vProcess5"/>
    <dgm:cxn modelId="{275D84FC-EF7A-4B94-B06A-D58CB70918F9}" type="presParOf" srcId="{6EDBD9E6-05E1-4348-9F4D-270D6CBEC878}" destId="{3294DB07-5B90-4FEA-B4BD-51666E61B3FF}" srcOrd="0" destOrd="0" presId="urn:microsoft.com/office/officeart/2005/8/layout/vProcess5"/>
    <dgm:cxn modelId="{8DFFBA19-E882-4429-A53D-816A96CD9ADA}" type="presParOf" srcId="{6EDBD9E6-05E1-4348-9F4D-270D6CBEC878}" destId="{A5724618-9BF6-4DB2-AE5A-B73028B43900}" srcOrd="1" destOrd="0" presId="urn:microsoft.com/office/officeart/2005/8/layout/vProcess5"/>
    <dgm:cxn modelId="{6624BDFF-709A-4CE6-AA59-4C445DF81897}" type="presParOf" srcId="{6EDBD9E6-05E1-4348-9F4D-270D6CBEC878}" destId="{42B866EF-0A4F-44DE-9E2F-985470C2A55A}" srcOrd="2" destOrd="0" presId="urn:microsoft.com/office/officeart/2005/8/layout/vProcess5"/>
    <dgm:cxn modelId="{18A4391D-24FD-420D-984F-A069176DE56B}" type="presParOf" srcId="{6EDBD9E6-05E1-4348-9F4D-270D6CBEC878}" destId="{40A0E1CA-83FF-44F7-9760-87FDF4869768}" srcOrd="3" destOrd="0" presId="urn:microsoft.com/office/officeart/2005/8/layout/vProcess5"/>
    <dgm:cxn modelId="{76738159-6A43-47D8-B06C-D83CE8D4199C}" type="presParOf" srcId="{6EDBD9E6-05E1-4348-9F4D-270D6CBEC878}" destId="{93BDF6FA-59F9-49A3-BECB-472BC47AA91A}" srcOrd="4" destOrd="0" presId="urn:microsoft.com/office/officeart/2005/8/layout/vProcess5"/>
    <dgm:cxn modelId="{B47BAF94-1CA4-4CE6-9D56-979F47044D4C}" type="presParOf" srcId="{6EDBD9E6-05E1-4348-9F4D-270D6CBEC878}" destId="{FD3C42BF-0277-4864-9DAC-E1E9FAA3668C}" srcOrd="5" destOrd="0" presId="urn:microsoft.com/office/officeart/2005/8/layout/vProcess5"/>
    <dgm:cxn modelId="{3C9EAAF0-FECE-4C39-A9B0-5A50CD329E65}" type="presParOf" srcId="{6EDBD9E6-05E1-4348-9F4D-270D6CBEC878}" destId="{1C82D428-3FE6-4DDC-9839-EAE7968DC84E}" srcOrd="6" destOrd="0" presId="urn:microsoft.com/office/officeart/2005/8/layout/vProcess5"/>
    <dgm:cxn modelId="{CA2AFDB8-B4D8-46BA-8178-84C23A72D827}" type="presParOf" srcId="{6EDBD9E6-05E1-4348-9F4D-270D6CBEC878}" destId="{222820F8-2DBB-4DDE-912A-51CD5FB2E57A}" srcOrd="7" destOrd="0" presId="urn:microsoft.com/office/officeart/2005/8/layout/vProcess5"/>
    <dgm:cxn modelId="{240C61DC-2112-49BB-8A6F-3AF281027EEB}" type="presParOf" srcId="{6EDBD9E6-05E1-4348-9F4D-270D6CBEC878}" destId="{D63B15A2-25C6-4687-A58C-D04E187828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24618-9BF6-4DB2-AE5A-B73028B43900}">
      <dsp:nvSpPr>
        <dsp:cNvPr id="0" name=""/>
        <dsp:cNvSpPr/>
      </dsp:nvSpPr>
      <dsp:spPr>
        <a:xfrm>
          <a:off x="0" y="0"/>
          <a:ext cx="8938260" cy="1226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kern="1200" dirty="0" smtClean="0"/>
            <a:t>Can we create </a:t>
          </a:r>
          <a:r>
            <a:rPr lang="en-DE" sz="2800" b="1" i="1" kern="1200" dirty="0" smtClean="0"/>
            <a:t>good</a:t>
          </a:r>
          <a:r>
            <a:rPr lang="en-DE" sz="2800" b="1" kern="1200" dirty="0" smtClean="0"/>
            <a:t> predictive models</a:t>
          </a:r>
          <a:r>
            <a:rPr lang="en-DE" sz="2800" kern="1200" dirty="0" smtClean="0"/>
            <a:t> </a:t>
          </a:r>
          <a:endParaRPr lang="de-DE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kern="1200" dirty="0" smtClean="0"/>
            <a:t>for User Lifetime?</a:t>
          </a:r>
          <a:endParaRPr lang="en-US" sz="2800" kern="1200" dirty="0"/>
        </a:p>
      </dsp:txBody>
      <dsp:txXfrm>
        <a:off x="35916" y="35916"/>
        <a:ext cx="7615041" cy="1154416"/>
      </dsp:txXfrm>
    </dsp:sp>
    <dsp:sp modelId="{42B866EF-0A4F-44DE-9E2F-985470C2A55A}">
      <dsp:nvSpPr>
        <dsp:cNvPr id="0" name=""/>
        <dsp:cNvSpPr/>
      </dsp:nvSpPr>
      <dsp:spPr>
        <a:xfrm>
          <a:off x="788669" y="1430623"/>
          <a:ext cx="8938260" cy="1226248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kern="1200" dirty="0" smtClean="0"/>
            <a:t>Do community-tailored models </a:t>
          </a:r>
          <a:endParaRPr lang="de-DE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b="1" kern="1200" dirty="0" smtClean="0"/>
            <a:t>generalize</a:t>
          </a:r>
          <a:r>
            <a:rPr lang="en-DE" sz="2800" kern="1200" dirty="0" smtClean="0"/>
            <a:t>?</a:t>
          </a:r>
          <a:endParaRPr lang="en-US" sz="2800" kern="1200" dirty="0"/>
        </a:p>
      </dsp:txBody>
      <dsp:txXfrm>
        <a:off x="824585" y="1466539"/>
        <a:ext cx="7280696" cy="1154416"/>
      </dsp:txXfrm>
    </dsp:sp>
    <dsp:sp modelId="{40A0E1CA-83FF-44F7-9760-87FDF4869768}">
      <dsp:nvSpPr>
        <dsp:cNvPr id="0" name=""/>
        <dsp:cNvSpPr/>
      </dsp:nvSpPr>
      <dsp:spPr>
        <a:xfrm>
          <a:off x="1577339" y="2861246"/>
          <a:ext cx="8938260" cy="1226248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kern="1200" dirty="0" smtClean="0"/>
            <a:t>What do we </a:t>
          </a:r>
          <a:r>
            <a:rPr lang="en-DE" sz="2800" b="1" kern="1200" dirty="0" smtClean="0"/>
            <a:t>learn </a:t>
          </a:r>
          <a:endParaRPr lang="de-DE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800" kern="1200" dirty="0" smtClean="0"/>
            <a:t>from built models &amp; their application?</a:t>
          </a:r>
          <a:endParaRPr lang="en-US" sz="2800" kern="1200" dirty="0"/>
        </a:p>
      </dsp:txBody>
      <dsp:txXfrm>
        <a:off x="1613255" y="2897162"/>
        <a:ext cx="7280696" cy="1154416"/>
      </dsp:txXfrm>
    </dsp:sp>
    <dsp:sp modelId="{93BDF6FA-59F9-49A3-BECB-472BC47AA91A}">
      <dsp:nvSpPr>
        <dsp:cNvPr id="0" name=""/>
        <dsp:cNvSpPr/>
      </dsp:nvSpPr>
      <dsp:spPr>
        <a:xfrm>
          <a:off x="8141198" y="929905"/>
          <a:ext cx="797061" cy="79706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320537" y="929905"/>
        <a:ext cx="438383" cy="599788"/>
      </dsp:txXfrm>
    </dsp:sp>
    <dsp:sp modelId="{FD3C42BF-0277-4864-9DAC-E1E9FAA3668C}">
      <dsp:nvSpPr>
        <dsp:cNvPr id="0" name=""/>
        <dsp:cNvSpPr/>
      </dsp:nvSpPr>
      <dsp:spPr>
        <a:xfrm>
          <a:off x="8929868" y="2352353"/>
          <a:ext cx="797061" cy="79706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109207" y="2352353"/>
        <a:ext cx="438383" cy="599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7F6D4-4651-434F-A4B7-79010C5828C9}">
      <dsp:nvSpPr>
        <dsp:cNvPr id="0" name=""/>
        <dsp:cNvSpPr/>
      </dsp:nvSpPr>
      <dsp:spPr>
        <a:xfrm>
          <a:off x="3976" y="0"/>
          <a:ext cx="1570962" cy="414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Database</a:t>
          </a:r>
          <a:endParaRPr lang="en-US" sz="2200" kern="1200" dirty="0"/>
        </a:p>
      </dsp:txBody>
      <dsp:txXfrm>
        <a:off x="3976" y="0"/>
        <a:ext cx="1570962" cy="1244230"/>
      </dsp:txXfrm>
    </dsp:sp>
    <dsp:sp modelId="{2E48222C-DD7E-445E-9D13-C136BD5D4E64}">
      <dsp:nvSpPr>
        <dsp:cNvPr id="0" name=""/>
        <dsp:cNvSpPr/>
      </dsp:nvSpPr>
      <dsp:spPr>
        <a:xfrm>
          <a:off x="161072" y="1244230"/>
          <a:ext cx="1256770" cy="2695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Metadata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(community, posts, votes)</a:t>
          </a:r>
          <a:endParaRPr lang="en-US" sz="1600" kern="1200" dirty="0"/>
        </a:p>
      </dsp:txBody>
      <dsp:txXfrm>
        <a:off x="197882" y="1281040"/>
        <a:ext cx="1183150" cy="2622212"/>
      </dsp:txXfrm>
    </dsp:sp>
    <dsp:sp modelId="{5C0E0DF5-F66B-4CC2-A3BA-6DFE99C81C35}">
      <dsp:nvSpPr>
        <dsp:cNvPr id="0" name=""/>
        <dsp:cNvSpPr/>
      </dsp:nvSpPr>
      <dsp:spPr>
        <a:xfrm>
          <a:off x="1692761" y="0"/>
          <a:ext cx="1570962" cy="414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Feature Engineering</a:t>
          </a:r>
          <a:endParaRPr lang="en-US" sz="2200" kern="1200" dirty="0"/>
        </a:p>
      </dsp:txBody>
      <dsp:txXfrm>
        <a:off x="1692761" y="0"/>
        <a:ext cx="1570962" cy="1244230"/>
      </dsp:txXfrm>
    </dsp:sp>
    <dsp:sp modelId="{672A63E2-8A02-4477-9269-0A3982D03CB0}">
      <dsp:nvSpPr>
        <dsp:cNvPr id="0" name=""/>
        <dsp:cNvSpPr/>
      </dsp:nvSpPr>
      <dsp:spPr>
        <a:xfrm>
          <a:off x="1849857" y="124458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User</a:t>
          </a:r>
          <a:endParaRPr lang="en-US" sz="1600" kern="1200" dirty="0"/>
        </a:p>
      </dsp:txBody>
      <dsp:txXfrm>
        <a:off x="1873722" y="1268449"/>
        <a:ext cx="1209040" cy="767074"/>
      </dsp:txXfrm>
    </dsp:sp>
    <dsp:sp modelId="{28F286F8-8869-45C8-A629-BA2D863EEA5C}">
      <dsp:nvSpPr>
        <dsp:cNvPr id="0" name=""/>
        <dsp:cNvSpPr/>
      </dsp:nvSpPr>
      <dsp:spPr>
        <a:xfrm>
          <a:off x="1849857" y="218474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Community</a:t>
          </a:r>
          <a:endParaRPr lang="en-US" sz="1600" kern="1200" dirty="0"/>
        </a:p>
      </dsp:txBody>
      <dsp:txXfrm>
        <a:off x="1873722" y="2208609"/>
        <a:ext cx="1209040" cy="767074"/>
      </dsp:txXfrm>
    </dsp:sp>
    <dsp:sp modelId="{DCBEF78B-3BB0-4EE5-BF23-2ACE5F150D84}">
      <dsp:nvSpPr>
        <dsp:cNvPr id="0" name=""/>
        <dsp:cNvSpPr/>
      </dsp:nvSpPr>
      <dsp:spPr>
        <a:xfrm>
          <a:off x="1849857" y="3124903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smtClean="0"/>
            <a:t>Temporal</a:t>
          </a:r>
          <a:endParaRPr lang="en-US" sz="1600" kern="1200" dirty="0"/>
        </a:p>
      </dsp:txBody>
      <dsp:txXfrm>
        <a:off x="1873722" y="3148768"/>
        <a:ext cx="1209040" cy="767074"/>
      </dsp:txXfrm>
    </dsp:sp>
    <dsp:sp modelId="{FD2EDC87-E174-42F5-85B4-CF32D0552FC5}">
      <dsp:nvSpPr>
        <dsp:cNvPr id="0" name=""/>
        <dsp:cNvSpPr/>
      </dsp:nvSpPr>
      <dsp:spPr>
        <a:xfrm>
          <a:off x="3381546" y="0"/>
          <a:ext cx="1570962" cy="414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Data Preparation</a:t>
          </a:r>
          <a:endParaRPr lang="en-US" sz="2200" kern="1200" dirty="0"/>
        </a:p>
      </dsp:txBody>
      <dsp:txXfrm>
        <a:off x="3381546" y="0"/>
        <a:ext cx="1570962" cy="1244230"/>
      </dsp:txXfrm>
    </dsp:sp>
    <dsp:sp modelId="{63F3A392-5729-4779-A25C-787587E77536}">
      <dsp:nvSpPr>
        <dsp:cNvPr id="0" name=""/>
        <dsp:cNvSpPr/>
      </dsp:nvSpPr>
      <dsp:spPr>
        <a:xfrm>
          <a:off x="3538642" y="124458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Scaling</a:t>
          </a:r>
          <a:endParaRPr lang="en-US" sz="1600" kern="1200" dirty="0"/>
        </a:p>
      </dsp:txBody>
      <dsp:txXfrm>
        <a:off x="3562507" y="1268449"/>
        <a:ext cx="1209040" cy="767074"/>
      </dsp:txXfrm>
    </dsp:sp>
    <dsp:sp modelId="{A7C6B453-776D-42FC-A59A-30D76EA0E11D}">
      <dsp:nvSpPr>
        <dsp:cNvPr id="0" name=""/>
        <dsp:cNvSpPr/>
      </dsp:nvSpPr>
      <dsp:spPr>
        <a:xfrm>
          <a:off x="3538642" y="218474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Imputing</a:t>
          </a:r>
          <a:endParaRPr lang="en-US" sz="1600" kern="1200" dirty="0"/>
        </a:p>
      </dsp:txBody>
      <dsp:txXfrm>
        <a:off x="3562507" y="2208609"/>
        <a:ext cx="1209040" cy="767074"/>
      </dsp:txXfrm>
    </dsp:sp>
    <dsp:sp modelId="{1942CEDF-D734-459E-9689-D70A9F1952F8}">
      <dsp:nvSpPr>
        <dsp:cNvPr id="0" name=""/>
        <dsp:cNvSpPr/>
      </dsp:nvSpPr>
      <dsp:spPr>
        <a:xfrm>
          <a:off x="3538642" y="3124903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Bala</a:t>
          </a:r>
          <a:r>
            <a:rPr lang="de-DE" sz="1600" kern="1200" dirty="0" smtClean="0"/>
            <a:t>n</a:t>
          </a:r>
          <a:r>
            <a:rPr lang="en-DE" sz="1600" kern="1200" dirty="0" smtClean="0"/>
            <a:t>cing</a:t>
          </a:r>
          <a:endParaRPr lang="en-US" sz="1600" kern="1200" dirty="0"/>
        </a:p>
      </dsp:txBody>
      <dsp:txXfrm>
        <a:off x="3562507" y="3148768"/>
        <a:ext cx="1209040" cy="767074"/>
      </dsp:txXfrm>
    </dsp:sp>
    <dsp:sp modelId="{0705D763-63A5-4D0E-8993-D24115BF58E6}">
      <dsp:nvSpPr>
        <dsp:cNvPr id="0" name=""/>
        <dsp:cNvSpPr/>
      </dsp:nvSpPr>
      <dsp:spPr>
        <a:xfrm>
          <a:off x="5070331" y="0"/>
          <a:ext cx="1570962" cy="414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ML</a:t>
          </a:r>
          <a:endParaRPr lang="en-US" sz="2200" kern="1200" dirty="0"/>
        </a:p>
      </dsp:txBody>
      <dsp:txXfrm>
        <a:off x="5070331" y="0"/>
        <a:ext cx="1570962" cy="1244230"/>
      </dsp:txXfrm>
    </dsp:sp>
    <dsp:sp modelId="{1FCE4866-47A1-4DDC-96D2-B589B49607A9}">
      <dsp:nvSpPr>
        <dsp:cNvPr id="0" name=""/>
        <dsp:cNvSpPr/>
      </dsp:nvSpPr>
      <dsp:spPr>
        <a:xfrm>
          <a:off x="5227427" y="124458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Tools</a:t>
          </a:r>
          <a:endParaRPr lang="en-US" sz="1600" kern="1200" dirty="0"/>
        </a:p>
      </dsp:txBody>
      <dsp:txXfrm>
        <a:off x="5251292" y="1268449"/>
        <a:ext cx="1209040" cy="767074"/>
      </dsp:txXfrm>
    </dsp:sp>
    <dsp:sp modelId="{B1076197-22F6-4614-9819-B8E78CDCDBEF}">
      <dsp:nvSpPr>
        <dsp:cNvPr id="0" name=""/>
        <dsp:cNvSpPr/>
      </dsp:nvSpPr>
      <dsp:spPr>
        <a:xfrm>
          <a:off x="5227427" y="2184744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Classification</a:t>
          </a:r>
          <a:endParaRPr lang="en-US" sz="1600" kern="1200" dirty="0"/>
        </a:p>
      </dsp:txBody>
      <dsp:txXfrm>
        <a:off x="5251292" y="2208609"/>
        <a:ext cx="1209040" cy="767074"/>
      </dsp:txXfrm>
    </dsp:sp>
    <dsp:sp modelId="{F444BF9E-1994-47DB-9F94-A642881F96B9}">
      <dsp:nvSpPr>
        <dsp:cNvPr id="0" name=""/>
        <dsp:cNvSpPr/>
      </dsp:nvSpPr>
      <dsp:spPr>
        <a:xfrm>
          <a:off x="5227427" y="3124903"/>
          <a:ext cx="1256770" cy="8148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Regression</a:t>
          </a:r>
          <a:endParaRPr lang="en-US" sz="1600" kern="1200" dirty="0"/>
        </a:p>
      </dsp:txBody>
      <dsp:txXfrm>
        <a:off x="5251292" y="3148768"/>
        <a:ext cx="1209040" cy="767074"/>
      </dsp:txXfrm>
    </dsp:sp>
    <dsp:sp modelId="{00416E1B-4B16-438A-A4F6-6B227B43DFA4}">
      <dsp:nvSpPr>
        <dsp:cNvPr id="0" name=""/>
        <dsp:cNvSpPr/>
      </dsp:nvSpPr>
      <dsp:spPr>
        <a:xfrm>
          <a:off x="6759116" y="0"/>
          <a:ext cx="1570962" cy="414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Evaluation</a:t>
          </a:r>
          <a:endParaRPr lang="en-US" sz="2200" kern="1200" dirty="0"/>
        </a:p>
      </dsp:txBody>
      <dsp:txXfrm>
        <a:off x="6759116" y="0"/>
        <a:ext cx="1570962" cy="1244230"/>
      </dsp:txXfrm>
    </dsp:sp>
    <dsp:sp modelId="{0787BF77-CECB-4150-92C6-5E0459019493}">
      <dsp:nvSpPr>
        <dsp:cNvPr id="0" name=""/>
        <dsp:cNvSpPr/>
      </dsp:nvSpPr>
      <dsp:spPr>
        <a:xfrm>
          <a:off x="6916212" y="1244331"/>
          <a:ext cx="1256770" cy="604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Community Models</a:t>
          </a:r>
          <a:endParaRPr lang="en-US" sz="1600" kern="1200" dirty="0"/>
        </a:p>
      </dsp:txBody>
      <dsp:txXfrm>
        <a:off x="6933908" y="1262027"/>
        <a:ext cx="1221378" cy="568800"/>
      </dsp:txXfrm>
    </dsp:sp>
    <dsp:sp modelId="{782D68EF-04D9-4790-A877-F7969F8E57D6}">
      <dsp:nvSpPr>
        <dsp:cNvPr id="0" name=""/>
        <dsp:cNvSpPr/>
      </dsp:nvSpPr>
      <dsp:spPr>
        <a:xfrm>
          <a:off x="6916212" y="1941477"/>
          <a:ext cx="1256770" cy="604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Country Model</a:t>
          </a:r>
          <a:endParaRPr lang="en-US" sz="1600" kern="1200" dirty="0"/>
        </a:p>
      </dsp:txBody>
      <dsp:txXfrm>
        <a:off x="6933908" y="1959173"/>
        <a:ext cx="1221378" cy="568800"/>
      </dsp:txXfrm>
    </dsp:sp>
    <dsp:sp modelId="{2308A92C-C5D6-4647-BECC-EB03C4D1D0C1}">
      <dsp:nvSpPr>
        <dsp:cNvPr id="0" name=""/>
        <dsp:cNvSpPr/>
      </dsp:nvSpPr>
      <dsp:spPr>
        <a:xfrm>
          <a:off x="6916212" y="2638623"/>
          <a:ext cx="1256770" cy="604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Cross-Application</a:t>
          </a:r>
          <a:endParaRPr lang="en-US" sz="1600" kern="1200" dirty="0"/>
        </a:p>
      </dsp:txBody>
      <dsp:txXfrm>
        <a:off x="6933908" y="2656319"/>
        <a:ext cx="1221378" cy="568800"/>
      </dsp:txXfrm>
    </dsp:sp>
    <dsp:sp modelId="{306BD981-81FD-4036-92CD-6A244692F3ED}">
      <dsp:nvSpPr>
        <dsp:cNvPr id="0" name=""/>
        <dsp:cNvSpPr/>
      </dsp:nvSpPr>
      <dsp:spPr>
        <a:xfrm>
          <a:off x="6916212" y="3335769"/>
          <a:ext cx="1256770" cy="604192"/>
        </a:xfrm>
        <a:prstGeom prst="roundRect">
          <a:avLst>
            <a:gd name="adj" fmla="val 10000"/>
          </a:avLst>
        </a:prstGeom>
        <a:solidFill>
          <a:schemeClr val="accent1">
            <a:alpha val="5307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Feature Importance</a:t>
          </a:r>
          <a:endParaRPr lang="en-US" sz="1600" kern="1200" dirty="0"/>
        </a:p>
      </dsp:txBody>
      <dsp:txXfrm>
        <a:off x="6933908" y="3353465"/>
        <a:ext cx="1221378" cy="568800"/>
      </dsp:txXfrm>
    </dsp:sp>
    <dsp:sp modelId="{81BA462C-AA62-4A71-BB04-7904D96D2B77}">
      <dsp:nvSpPr>
        <dsp:cNvPr id="0" name=""/>
        <dsp:cNvSpPr/>
      </dsp:nvSpPr>
      <dsp:spPr>
        <a:xfrm>
          <a:off x="8447900" y="0"/>
          <a:ext cx="1570962" cy="414743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2200" kern="1200" dirty="0" smtClean="0"/>
            <a:t>Empirical Feedback</a:t>
          </a:r>
          <a:endParaRPr lang="en-US" sz="2200" kern="1200" dirty="0"/>
        </a:p>
      </dsp:txBody>
      <dsp:txXfrm>
        <a:off x="8447900" y="0"/>
        <a:ext cx="1570962" cy="1244230"/>
      </dsp:txXfrm>
    </dsp:sp>
    <dsp:sp modelId="{21107C77-05F3-4255-8986-1C8709F918EE}">
      <dsp:nvSpPr>
        <dsp:cNvPr id="0" name=""/>
        <dsp:cNvSpPr/>
      </dsp:nvSpPr>
      <dsp:spPr>
        <a:xfrm>
          <a:off x="8604997" y="1244230"/>
          <a:ext cx="1256770" cy="2695832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600" kern="1200" dirty="0" smtClean="0"/>
            <a:t>Temporal Feature Analysis</a:t>
          </a:r>
          <a:endParaRPr lang="en-US" sz="1600" kern="1200" dirty="0"/>
        </a:p>
      </dsp:txBody>
      <dsp:txXfrm>
        <a:off x="8641807" y="1281040"/>
        <a:ext cx="1183150" cy="2622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24618-9BF6-4DB2-AE5A-B73028B43900}">
      <dsp:nvSpPr>
        <dsp:cNvPr id="0" name=""/>
        <dsp:cNvSpPr/>
      </dsp:nvSpPr>
      <dsp:spPr>
        <a:xfrm>
          <a:off x="0" y="0"/>
          <a:ext cx="3489807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900" kern="1200" dirty="0" smtClean="0"/>
            <a:t>Can we create </a:t>
          </a:r>
          <a:r>
            <a:rPr lang="en-DE" sz="1900" b="1" i="1" kern="1200" dirty="0" smtClean="0"/>
            <a:t>good</a:t>
          </a:r>
          <a:r>
            <a:rPr lang="en-DE" sz="1900" b="1" kern="1200" dirty="0" smtClean="0"/>
            <a:t> predictive models</a:t>
          </a:r>
          <a:r>
            <a:rPr lang="en-DE" sz="1900" kern="1200" dirty="0" smtClean="0"/>
            <a:t> for User Lifetime?</a:t>
          </a:r>
          <a:endParaRPr lang="en-US" sz="1900" kern="1200" dirty="0"/>
        </a:p>
      </dsp:txBody>
      <dsp:txXfrm>
        <a:off x="38234" y="38234"/>
        <a:ext cx="2081177" cy="1228933"/>
      </dsp:txXfrm>
    </dsp:sp>
    <dsp:sp modelId="{42B866EF-0A4F-44DE-9E2F-985470C2A55A}">
      <dsp:nvSpPr>
        <dsp:cNvPr id="0" name=""/>
        <dsp:cNvSpPr/>
      </dsp:nvSpPr>
      <dsp:spPr>
        <a:xfrm>
          <a:off x="307924" y="1522968"/>
          <a:ext cx="3489807" cy="1305401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900" kern="1200" dirty="0" smtClean="0"/>
            <a:t>Do community-tailored models </a:t>
          </a:r>
          <a:r>
            <a:rPr lang="en-DE" sz="1900" b="1" kern="1200" dirty="0" smtClean="0"/>
            <a:t>generalize</a:t>
          </a:r>
          <a:r>
            <a:rPr lang="en-DE" sz="1900" kern="1200" dirty="0" smtClean="0"/>
            <a:t>?</a:t>
          </a:r>
          <a:endParaRPr lang="en-US" sz="1900" kern="1200" dirty="0"/>
        </a:p>
      </dsp:txBody>
      <dsp:txXfrm>
        <a:off x="346158" y="1561202"/>
        <a:ext cx="2256904" cy="1228933"/>
      </dsp:txXfrm>
    </dsp:sp>
    <dsp:sp modelId="{40A0E1CA-83FF-44F7-9760-87FDF4869768}">
      <dsp:nvSpPr>
        <dsp:cNvPr id="0" name=""/>
        <dsp:cNvSpPr/>
      </dsp:nvSpPr>
      <dsp:spPr>
        <a:xfrm>
          <a:off x="615848" y="3045936"/>
          <a:ext cx="3489807" cy="1305401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DE" sz="1900" kern="1200" dirty="0" smtClean="0"/>
            <a:t>What do we </a:t>
          </a:r>
          <a:r>
            <a:rPr lang="en-DE" sz="1900" b="1" kern="1200" dirty="0" smtClean="0"/>
            <a:t>learn </a:t>
          </a:r>
          <a:r>
            <a:rPr lang="en-DE" sz="1900" kern="1200" dirty="0" smtClean="0"/>
            <a:t>from built models &amp; their application?</a:t>
          </a:r>
          <a:endParaRPr lang="en-US" sz="1900" kern="1200" dirty="0"/>
        </a:p>
      </dsp:txBody>
      <dsp:txXfrm>
        <a:off x="654082" y="3084170"/>
        <a:ext cx="2256904" cy="1228933"/>
      </dsp:txXfrm>
    </dsp:sp>
    <dsp:sp modelId="{93BDF6FA-59F9-49A3-BECB-472BC47AA91A}">
      <dsp:nvSpPr>
        <dsp:cNvPr id="0" name=""/>
        <dsp:cNvSpPr/>
      </dsp:nvSpPr>
      <dsp:spPr>
        <a:xfrm>
          <a:off x="2641296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832211" y="989929"/>
        <a:ext cx="466680" cy="638504"/>
      </dsp:txXfrm>
    </dsp:sp>
    <dsp:sp modelId="{FD3C42BF-0277-4864-9DAC-E1E9FAA3668C}">
      <dsp:nvSpPr>
        <dsp:cNvPr id="0" name=""/>
        <dsp:cNvSpPr/>
      </dsp:nvSpPr>
      <dsp:spPr>
        <a:xfrm>
          <a:off x="2949220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140135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9791-17C3-4DCE-ABAC-2AC1E76531A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BCD-1D24-4C05-B50A-FBDABA9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Hello</a:t>
            </a:r>
            <a:r>
              <a:rPr lang="de-DE" dirty="0" smtClean="0"/>
              <a:t> &amp; Welcome</a:t>
            </a:r>
          </a:p>
          <a:p>
            <a:endParaRPr lang="de-DE" dirty="0" smtClean="0"/>
          </a:p>
          <a:p>
            <a:r>
              <a:rPr lang="de-DE" dirty="0" smtClean="0"/>
              <a:t>I am Helge, 5th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Student at BTU</a:t>
            </a:r>
          </a:p>
          <a:p>
            <a:endParaRPr lang="de-DE" dirty="0" smtClean="0"/>
          </a:p>
          <a:p>
            <a:r>
              <a:rPr lang="de-DE" dirty="0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Thanks</a:t>
            </a:r>
            <a:r>
              <a:rPr lang="de-DE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organizing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committee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LocWeb</a:t>
            </a:r>
            <a:r>
              <a:rPr lang="de-DE" baseline="0" dirty="0" smtClean="0"/>
              <a:t> Workshop </a:t>
            </a:r>
            <a:r>
              <a:rPr lang="de-DE" baseline="0" dirty="0" err="1" smtClean="0"/>
              <a:t>rich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tradition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Reviewers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feedback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Today,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OSN User </a:t>
            </a:r>
            <a:r>
              <a:rPr lang="de-DE" baseline="0" dirty="0" err="1" smtClean="0"/>
              <a:t>Lifetime</a:t>
            </a:r>
            <a:r>
              <a:rPr lang="de-DE" baseline="0" dirty="0" smtClean="0"/>
              <a:t> &amp; BEYOND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Joint Work </a:t>
            </a:r>
            <a:r>
              <a:rPr lang="de-DE" baseline="0" dirty="0" err="1" smtClean="0"/>
              <a:t>with</a:t>
            </a:r>
            <a:endParaRPr lang="de-DE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My</a:t>
            </a:r>
            <a:r>
              <a:rPr lang="de-DE" baseline="0" dirty="0" smtClean="0"/>
              <a:t> Student Max just </a:t>
            </a:r>
            <a:r>
              <a:rPr lang="de-DE" baseline="0" dirty="0" err="1" smtClean="0"/>
              <a:t>having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received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Bachelor‘s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degree</a:t>
            </a:r>
            <a:r>
              <a:rPr lang="de-DE" baseline="0" dirty="0" smtClean="0"/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Oliver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Niklas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I </a:t>
            </a:r>
            <a:r>
              <a:rPr lang="de-DE" dirty="0" err="1" smtClean="0"/>
              <a:t>have</a:t>
            </a:r>
            <a:r>
              <a:rPr lang="de-DE" dirty="0" smtClean="0"/>
              <a:t> 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fits</a:t>
            </a:r>
            <a:r>
              <a:rPr lang="de-DE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SO.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 smtClean="0"/>
              <a:t>Lets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ahead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check</a:t>
            </a:r>
            <a:r>
              <a:rPr lang="de-DE" baseline="0" dirty="0" smtClean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promised</a:t>
            </a:r>
            <a:r>
              <a:rPr lang="de-DE" baseline="0" dirty="0" smtClean="0"/>
              <a:t> </a:t>
            </a:r>
            <a:r>
              <a:rPr lang="de-DE" dirty="0" err="1" smtClean="0"/>
              <a:t>todos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pipline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But (</a:t>
            </a:r>
            <a:r>
              <a:rPr lang="de-DE" dirty="0" err="1" smtClean="0"/>
              <a:t>if</a:t>
            </a:r>
            <a:r>
              <a:rPr lang="de-DE" dirty="0" smtClean="0"/>
              <a:t> time)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PRACTICAL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User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Also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endParaRPr 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Churn</a:t>
            </a:r>
            <a:endParaRPr 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Retention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marketing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: Customer </a:t>
            </a:r>
            <a:r>
              <a:rPr lang="de-DE" dirty="0" err="1" smtClean="0"/>
              <a:t>Lifetime</a:t>
            </a:r>
            <a:r>
              <a:rPr lang="de-DE" dirty="0" smtClean="0"/>
              <a:t> Value </a:t>
            </a:r>
            <a:r>
              <a:rPr lang="en-DE" dirty="0" smtClean="0"/>
              <a:t>–</a:t>
            </a:r>
            <a:r>
              <a:rPr lang="de-DE" dirty="0" smtClean="0"/>
              <a:t> CLV</a:t>
            </a: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 err="1" smtClean="0"/>
              <a:t>No</a:t>
            </a:r>
            <a:r>
              <a:rPr lang="de-DE" dirty="0" smtClean="0"/>
              <a:t> matter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ULTIMATELY THE SAME</a:t>
            </a:r>
            <a:endParaRPr lang="de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last 2 </a:t>
            </a:r>
            <a:r>
              <a:rPr lang="de-DE" baseline="0" dirty="0" err="1" smtClean="0"/>
              <a:t>decades</a:t>
            </a:r>
            <a:endParaRPr lang="de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deserve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en-DE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1:1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cultural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Gulf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&amp; </a:t>
            </a:r>
            <a:r>
              <a:rPr lang="de-DE" dirty="0" err="1" smtClean="0"/>
              <a:t>presumably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arabic-spaking</a:t>
            </a:r>
            <a:r>
              <a:rPr lang="de-DE" dirty="0" smtClean="0"/>
              <a:t> MENA</a:t>
            </a:r>
            <a:r>
              <a:rPr lang="de-DE" baseline="0" dirty="0" smtClean="0"/>
              <a:t> countries.</a:t>
            </a:r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contrast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western countries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voting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(super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en-DE" baseline="0" dirty="0" smtClean="0"/>
              <a:t>–</a:t>
            </a:r>
            <a:r>
              <a:rPr lang="de-DE" baseline="0" dirty="0" smtClean="0"/>
              <a:t> at least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papers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OPTIMIZATION TARGET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CDF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classes</a:t>
            </a: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Focus on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churn</a:t>
            </a:r>
            <a:r>
              <a:rPr lang="de-DE" dirty="0" smtClean="0"/>
              <a:t>,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subtle</a:t>
            </a:r>
            <a:r>
              <a:rPr lang="de-DE" dirty="0" smtClean="0"/>
              <a:t> </a:t>
            </a:r>
            <a:r>
              <a:rPr lang="de-DE" dirty="0" err="1" smtClean="0"/>
              <a:t>notification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retention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CAT PICS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said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answering</a:t>
            </a:r>
            <a:r>
              <a:rPr lang="de-DE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TEXTBOOK</a:t>
            </a:r>
            <a:r>
              <a:rPr lang="de-DE" baseline="0" dirty="0" smtClean="0"/>
              <a:t> ML </a:t>
            </a:r>
            <a:r>
              <a:rPr lang="de-DE" dirty="0" err="1" smtClean="0"/>
              <a:t>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 different TYPES / </a:t>
            </a:r>
            <a:r>
              <a:rPr lang="de-DE" dirty="0" err="1" smtClean="0"/>
              <a:t>sources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SUM 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Country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community-tailored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Understanding &amp; Predicting User Lifetime with Machine Learning </a:t>
            </a:r>
            <a:endParaRPr lang="en-DE" dirty="0" smtClean="0"/>
          </a:p>
          <a:p>
            <a:r>
              <a:rPr lang="en-US" dirty="0" smtClean="0"/>
              <a:t>in an Anonymous Location-Based Social Network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7DBD9-63F7-4546-9F6A-2FCED254A13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s://www-docs.b-tu.de/presse/public/Corporate_Design/Logo_BTUC-S/BTULogoStandardversionenglischS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91" y="6038770"/>
            <a:ext cx="2694029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11760" y="6253480"/>
            <a:ext cx="123698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1720" y="4429919"/>
            <a:ext cx="6669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u="sng" dirty="0" smtClean="0">
                <a:solidFill>
                  <a:schemeClr val="bg1">
                    <a:lumMod val="50000"/>
                  </a:schemeClr>
                </a:solidFill>
              </a:rPr>
              <a:t>Jens </a:t>
            </a:r>
            <a:r>
              <a:rPr lang="en-DE" b="1" u="sng" dirty="0" smtClean="0">
                <a:solidFill>
                  <a:schemeClr val="bg1">
                    <a:lumMod val="50000"/>
                  </a:schemeClr>
                </a:solidFill>
              </a:rPr>
              <a:t>Helge</a:t>
            </a:r>
            <a:r>
              <a:rPr lang="en-DE" u="sng" dirty="0" smtClean="0">
                <a:solidFill>
                  <a:schemeClr val="bg1">
                    <a:lumMod val="50000"/>
                  </a:schemeClr>
                </a:solidFill>
              </a:rPr>
              <a:t> Reelfs</a:t>
            </a:r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, Max Bergmann</a:t>
            </a:r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, Oliver Hohlfeld</a:t>
            </a:r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, Niklas Henckell</a:t>
            </a:r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‡</a:t>
            </a:r>
          </a:p>
          <a:p>
            <a:endParaRPr lang="en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Brandenburg University of Technology</a:t>
            </a:r>
          </a:p>
          <a:p>
            <a:r>
              <a:rPr lang="en-DE" baseline="30000" dirty="0" smtClean="0">
                <a:solidFill>
                  <a:schemeClr val="bg1">
                    <a:lumMod val="50000"/>
                  </a:schemeClr>
                </a:solidFill>
              </a:rPr>
              <a:t>‡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The Jodel Venture GmbH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Understanding &amp; Predicting </a:t>
            </a:r>
            <a:r>
              <a:rPr lang="en-DE" dirty="0" smtClean="0"/>
              <a:t/>
            </a:r>
            <a:br>
              <a:rPr lang="en-DE" dirty="0" smtClean="0"/>
            </a:br>
            <a:r>
              <a:rPr lang="en-US" dirty="0" smtClean="0"/>
              <a:t>User Lifetime</a:t>
            </a:r>
            <a:r>
              <a:rPr lang="en-DE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 smtClean="0"/>
              <a:t>... </a:t>
            </a:r>
            <a:r>
              <a:rPr lang="en-US" dirty="0" smtClean="0"/>
              <a:t>with Machine Learning</a:t>
            </a:r>
            <a:endParaRPr lang="en-US" dirty="0"/>
          </a:p>
        </p:txBody>
      </p:sp>
      <p:pic>
        <p:nvPicPr>
          <p:cNvPr id="1028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96553" y="6211669"/>
            <a:ext cx="663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11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International Workshop on Location and the Web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 @TWC’21</a:t>
            </a:r>
          </a:p>
          <a:p>
            <a:pPr algn="ctr"/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April 12, 2021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Machine Learning -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b="1" dirty="0" smtClean="0"/>
              <a:t>Regression</a:t>
            </a:r>
          </a:p>
          <a:p>
            <a:pPr lvl="1"/>
            <a:r>
              <a:rPr lang="en-DE" b="1" dirty="0" smtClean="0"/>
              <a:t>R</a:t>
            </a:r>
            <a:r>
              <a:rPr lang="en-DE" b="1" baseline="30000" dirty="0" smtClean="0"/>
              <a:t>2</a:t>
            </a:r>
            <a:r>
              <a:rPr lang="en-DE" dirty="0" smtClean="0"/>
              <a:t> (area under curve)</a:t>
            </a:r>
          </a:p>
          <a:p>
            <a:r>
              <a:rPr lang="en-DE" b="1" dirty="0" smtClean="0"/>
              <a:t>Classification</a:t>
            </a:r>
          </a:p>
          <a:p>
            <a:pPr lvl="1"/>
            <a:r>
              <a:rPr lang="en-DE" dirty="0" smtClean="0"/>
              <a:t>macro </a:t>
            </a:r>
            <a:r>
              <a:rPr lang="en-DE" b="1" dirty="0" smtClean="0"/>
              <a:t>F1</a:t>
            </a:r>
            <a:r>
              <a:rPr lang="en-DE" dirty="0" smtClean="0"/>
              <a:t> (harmonic mean precision/recall)</a:t>
            </a:r>
          </a:p>
          <a:p>
            <a:r>
              <a:rPr lang="en-DE" dirty="0" smtClean="0"/>
              <a:t>Off the shelf python </a:t>
            </a:r>
            <a:r>
              <a:rPr lang="en-DE" dirty="0" smtClean="0">
                <a:latin typeface="Consolas" panose="020B0609020204030204" pitchFamily="49" charset="0"/>
              </a:rPr>
              <a:t>sikit-learn</a:t>
            </a:r>
            <a:r>
              <a:rPr lang="en-DE" dirty="0" smtClean="0"/>
              <a:t>, </a:t>
            </a:r>
            <a:r>
              <a:rPr lang="en-DE" dirty="0" smtClean="0">
                <a:latin typeface="Consolas" panose="020B0609020204030204" pitchFamily="49" charset="0"/>
              </a:rPr>
              <a:t>imbalanced-lean</a:t>
            </a:r>
          </a:p>
          <a:p>
            <a:r>
              <a:rPr lang="en-DE" dirty="0" smtClean="0"/>
              <a:t>5-fold </a:t>
            </a:r>
            <a:r>
              <a:rPr lang="en-DE" b="1" dirty="0" smtClean="0"/>
              <a:t>Crossvalidation</a:t>
            </a:r>
          </a:p>
          <a:p>
            <a:r>
              <a:rPr lang="en-DE" b="1" dirty="0" smtClean="0"/>
              <a:t>Mean Imputing</a:t>
            </a:r>
            <a:r>
              <a:rPr lang="en-DE" dirty="0" smtClean="0"/>
              <a:t> </a:t>
            </a:r>
            <a:r>
              <a:rPr lang="en-DE" dirty="0" smtClean="0">
                <a:sym typeface="Wingdings" panose="05000000000000000000" pitchFamily="2" charset="2"/>
              </a:rPr>
              <a:t> best overall results</a:t>
            </a:r>
            <a:endParaRPr lang="en-DE" dirty="0" smtClean="0"/>
          </a:p>
          <a:p>
            <a:r>
              <a:rPr lang="en-DE" dirty="0" smtClean="0"/>
              <a:t>Scaling, Balancing </a:t>
            </a:r>
            <a:r>
              <a:rPr lang="en-DE" dirty="0" smtClean="0">
                <a:sym typeface="Wingdings" panose="05000000000000000000" pitchFamily="2" charset="2"/>
              </a:rPr>
              <a:t> no significant improvements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Tool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DE" dirty="0" smtClean="0"/>
              <a:t>Grid-Search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912861"/>
              </p:ext>
            </p:extLst>
          </p:nvPr>
        </p:nvGraphicFramePr>
        <p:xfrm>
          <a:off x="4987537" y="2057400"/>
          <a:ext cx="6444933" cy="336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292">
                  <a:extLst>
                    <a:ext uri="{9D8B030D-6E8A-4147-A177-3AD203B41FA5}">
                      <a16:colId xmlns:a16="http://schemas.microsoft.com/office/drawing/2014/main" val="2967070866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798368970"/>
                    </a:ext>
                  </a:extLst>
                </a:gridCol>
                <a:gridCol w="1889761">
                  <a:extLst>
                    <a:ext uri="{9D8B030D-6E8A-4147-A177-3AD203B41FA5}">
                      <a16:colId xmlns:a16="http://schemas.microsoft.com/office/drawing/2014/main" val="644885558"/>
                    </a:ext>
                  </a:extLst>
                </a:gridCol>
              </a:tblGrid>
              <a:tr h="666232">
                <a:tc>
                  <a:txBody>
                    <a:bodyPr/>
                    <a:lstStyle/>
                    <a:p>
                      <a:r>
                        <a:rPr lang="en-DE" dirty="0" smtClean="0"/>
                        <a:t>Algorithm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Regression R2 ± stddev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Classification F1 ± stddev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812046582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DE" dirty="0" smtClean="0"/>
                        <a:t>aseline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0.0000 ± 0.0000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0.1672 ± 0.0007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3617161055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b="1" dirty="0" smtClean="0"/>
                        <a:t>RF</a:t>
                      </a:r>
                      <a:endParaRPr lang="en-US" b="1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b="1" dirty="0" smtClean="0"/>
                        <a:t>0.9822 ± 0.0004</a:t>
                      </a:r>
                      <a:endParaRPr lang="en-US" b="1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b="1" dirty="0" smtClean="0"/>
                        <a:t>0.9668 ± 0.0005</a:t>
                      </a:r>
                      <a:endParaRPr lang="en-US" b="1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755090872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dirty="0" smtClean="0"/>
                        <a:t>DT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0.9580 ± 0.0009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0.8049 ± 0.0095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1132422820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dirty="0" smtClean="0"/>
                        <a:t>MLP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0.9668 ± 0.0036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0.6768 ± 0.0304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774982478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dirty="0" smtClean="0"/>
                        <a:t>AdaBoost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0.7654 ± 0.0012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0.6720 ± 0.0093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3287539432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dirty="0" smtClean="0"/>
                        <a:t>KNN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0.6764 ± 0.0013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0.5077 ± 0.0006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151903106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r>
                        <a:rPr lang="en-DE" dirty="0" smtClean="0"/>
                        <a:t>SGD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0.3422 ± 0.0551</a:t>
                      </a:r>
                      <a:endParaRPr lang="en-US" dirty="0"/>
                    </a:p>
                  </a:txBody>
                  <a:tcPr marL="87566" marR="87566"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0.1686 ± 0.0191</a:t>
                      </a:r>
                      <a:endParaRPr lang="en-US" dirty="0"/>
                    </a:p>
                  </a:txBody>
                  <a:tcPr marL="87566" marR="87566"/>
                </a:tc>
                <a:extLst>
                  <a:ext uri="{0D108BD9-81ED-4DB2-BD59-A6C34878D82A}">
                    <a16:rowId xmlns:a16="http://schemas.microsoft.com/office/drawing/2014/main" val="1926677350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 smtClean="0"/>
              <a:t>All data (Country)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 smtClean="0"/>
              <a:t>Various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 smtClean="0"/>
              <a:t>Various hyperpparameters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9788" y="4084875"/>
            <a:ext cx="3774185" cy="1208485"/>
            <a:chOff x="5670997" y="4159874"/>
            <a:chExt cx="3774185" cy="1208485"/>
          </a:xfrm>
        </p:grpSpPr>
        <p:sp>
          <p:nvSpPr>
            <p:cNvPr id="9" name="Rounded Rectangle 8"/>
            <p:cNvSpPr/>
            <p:nvPr/>
          </p:nvSpPr>
          <p:spPr>
            <a:xfrm>
              <a:off x="5808372" y="4159874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</a:t>
              </a:r>
              <a:r>
                <a:rPr lang="en-DE" b="1" dirty="0" smtClean="0"/>
                <a:t>andom Forest</a:t>
              </a:r>
            </a:p>
            <a:p>
              <a:pPr algn="ctr"/>
              <a:r>
                <a:rPr lang="en-DE" dirty="0" smtClean="0"/>
                <a:t>performs best</a:t>
              </a:r>
              <a:endParaRPr lang="en-US" dirty="0"/>
            </a:p>
          </p:txBody>
        </p:sp>
        <p:pic>
          <p:nvPicPr>
            <p:cNvPr id="10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4987536" y="3092887"/>
            <a:ext cx="6444933" cy="10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607157" y="3225899"/>
            <a:ext cx="369332" cy="1694688"/>
            <a:chOff x="4857431" y="3291840"/>
            <a:chExt cx="369332" cy="1694688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864608" y="3291840"/>
              <a:ext cx="0" cy="1694688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4659909" y="4011017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1"/>
                  </a:solidFill>
                </a:rPr>
                <a:t>better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29188" y="678138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Regression: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   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long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will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x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stay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 [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minutes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9188" y="1067132"/>
            <a:ext cx="816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Classification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: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long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will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x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stay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in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discrete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measures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497335"/>
              </p:ext>
            </p:extLst>
          </p:nvPr>
        </p:nvGraphicFramePr>
        <p:xfrm>
          <a:off x="5183188" y="1796914"/>
          <a:ext cx="6222428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5607">
                  <a:extLst>
                    <a:ext uri="{9D8B030D-6E8A-4147-A177-3AD203B41FA5}">
                      <a16:colId xmlns:a16="http://schemas.microsoft.com/office/drawing/2014/main" val="4067724660"/>
                    </a:ext>
                  </a:extLst>
                </a:gridCol>
                <a:gridCol w="1722453">
                  <a:extLst>
                    <a:ext uri="{9D8B030D-6E8A-4147-A177-3AD203B41FA5}">
                      <a16:colId xmlns:a16="http://schemas.microsoft.com/office/drawing/2014/main" val="3084931389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4425349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862295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Regression R2 ± stddev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Classification F1 ± stddev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#Users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56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0.9822 ± 0.0004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0.9668 ± 0.0005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1,012k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9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Riyadh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0.9828 ± 0.0013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0.9531 ± 0.0006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284k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9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Jeddah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0.9667 ± 0.0016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0.9372 ± 0.0008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101k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Mecca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0.9551 ± 0.0035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0.9185 ± 0.0039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45k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6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Al Bahah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0.9457 ± 0.0032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0.8752 ± 0.0093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11k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6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Al</a:t>
                      </a:r>
                      <a:r>
                        <a:rPr lang="en-DE" baseline="0" dirty="0" smtClean="0"/>
                        <a:t> Jafr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0.8219 ± 0.1115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0.5807 ± 0.0594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34853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4925568" y="2787239"/>
            <a:ext cx="6589776" cy="208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 smtClean="0"/>
              <a:t>Invidual Community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143145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Overall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good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b="1" dirty="0" smtClean="0">
                <a:solidFill>
                  <a:schemeClr val="bg1">
                    <a:lumMod val="50000"/>
                  </a:schemeClr>
                </a:solidFill>
              </a:rPr>
              <a:t>Moderate complexity</a:t>
            </a: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 sufficient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Depth &gt;32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timators &gt;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32</a:t>
            </a: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DE" sz="2000" dirty="0" smtClean="0">
                <a:solidFill>
                  <a:schemeClr val="bg1">
                    <a:lumMod val="50000"/>
                  </a:schemeClr>
                </a:solidFill>
              </a:rPr>
              <a:t>diminishing returns</a:t>
            </a: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chemeClr val="bg1">
                    <a:lumMod val="50000"/>
                  </a:schemeClr>
                </a:solidFill>
              </a:rPr>
              <a:t>Downsampled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 Country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Input</a:t>
            </a:r>
          </a:p>
          <a:p>
            <a:pPr lvl="1"/>
            <a:r>
              <a:rPr lang="en-DE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de-DE" sz="1800" b="1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imilar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individual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models</a:t>
            </a:r>
            <a:endParaRPr lang="en-DE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83188" y="2787239"/>
            <a:ext cx="6222428" cy="980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5322" y="4878010"/>
            <a:ext cx="3827872" cy="1208485"/>
            <a:chOff x="3961230" y="1690688"/>
            <a:chExt cx="3827872" cy="1208485"/>
          </a:xfrm>
        </p:grpSpPr>
        <p:sp>
          <p:nvSpPr>
            <p:cNvPr id="14" name="Rounded Rectangle 13"/>
            <p:cNvSpPr/>
            <p:nvPr/>
          </p:nvSpPr>
          <p:spPr>
            <a:xfrm>
              <a:off x="4152292" y="1690688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 smtClean="0"/>
                <a:t>Distinct Communities </a:t>
              </a:r>
            </a:p>
            <a:p>
              <a:pPr algn="ctr"/>
              <a:r>
                <a:rPr lang="en-DE" dirty="0"/>
                <a:t>(</a:t>
              </a:r>
              <a:r>
                <a:rPr lang="en-DE" dirty="0" smtClean="0"/>
                <a:t>by design)</a:t>
              </a:r>
              <a:endParaRPr lang="en-US" dirty="0"/>
            </a:p>
          </p:txBody>
        </p:sp>
        <p:pic>
          <p:nvPicPr>
            <p:cNvPr id="15" name="Picture 2" descr="https://noto-website-2.storage.googleapis.com/emoji/emoji_u1f5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230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254627" y="4864357"/>
            <a:ext cx="3774185" cy="1208485"/>
            <a:chOff x="4254627" y="4731008"/>
            <a:chExt cx="3774185" cy="1208485"/>
          </a:xfrm>
        </p:grpSpPr>
        <p:sp>
          <p:nvSpPr>
            <p:cNvPr id="17" name="Rounded Rectangle 16"/>
            <p:cNvSpPr/>
            <p:nvPr/>
          </p:nvSpPr>
          <p:spPr>
            <a:xfrm>
              <a:off x="4392002" y="4731008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User </a:t>
              </a:r>
              <a:r>
                <a:rPr lang="de-DE" b="1" dirty="0" err="1" smtClean="0"/>
                <a:t>behavior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similar</a:t>
              </a:r>
              <a:endParaRPr lang="de-DE" b="1" dirty="0" smtClean="0"/>
            </a:p>
            <a:p>
              <a:pPr algn="ctr"/>
              <a:r>
                <a:rPr lang="de-DE" dirty="0" err="1" smtClean="0"/>
                <a:t>wrt</a:t>
              </a:r>
              <a:r>
                <a:rPr lang="de-DE" dirty="0" smtClean="0"/>
                <a:t> </a:t>
              </a:r>
              <a:r>
                <a:rPr lang="de-DE" dirty="0" err="1" smtClean="0"/>
                <a:t>Lifetime</a:t>
              </a:r>
              <a:endParaRPr lang="en-US" dirty="0"/>
            </a:p>
          </p:txBody>
        </p:sp>
        <p:pic>
          <p:nvPicPr>
            <p:cNvPr id="18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627" y="4841816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1632113" y="2903303"/>
            <a:ext cx="369332" cy="1694688"/>
            <a:chOff x="4857431" y="3291840"/>
            <a:chExt cx="369332" cy="1694688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864608" y="3291840"/>
              <a:ext cx="0" cy="1694688"/>
            </a:xfrm>
            <a:prstGeom prst="straightConnector1">
              <a:avLst/>
            </a:prstGeom>
            <a:ln w="28575">
              <a:solidFill>
                <a:schemeClr val="accent5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4659909" y="4011017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5"/>
                  </a:solidFill>
                </a:rPr>
                <a:t>better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27854" y="4872928"/>
            <a:ext cx="3636810" cy="1208485"/>
            <a:chOff x="8227854" y="4739579"/>
            <a:chExt cx="3636810" cy="1208485"/>
          </a:xfrm>
        </p:grpSpPr>
        <p:sp>
          <p:nvSpPr>
            <p:cNvPr id="20" name="Rounded Rectangle 19"/>
            <p:cNvSpPr/>
            <p:nvPr/>
          </p:nvSpPr>
          <p:spPr>
            <a:xfrm>
              <a:off x="8227854" y="473957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i="1" dirty="0" smtClean="0"/>
                <a:t>Spoiler:</a:t>
              </a:r>
            </a:p>
            <a:p>
              <a:pPr algn="ctr"/>
              <a:r>
                <a:rPr lang="de-DE" dirty="0" smtClean="0"/>
                <a:t>The </a:t>
              </a:r>
              <a:r>
                <a:rPr lang="de-DE" b="1" dirty="0" smtClean="0"/>
                <a:t>same in DE</a:t>
              </a:r>
            </a:p>
            <a:p>
              <a:pPr algn="ctr"/>
              <a:r>
                <a:rPr lang="en-DE" dirty="0" smtClean="0"/>
                <a:t>…</a:t>
              </a:r>
              <a:r>
                <a:rPr lang="de-DE" dirty="0" smtClean="0"/>
                <a:t> </a:t>
              </a:r>
              <a:r>
                <a:rPr lang="de-DE" dirty="0" err="1" smtClean="0"/>
                <a:t>working</a:t>
              </a:r>
              <a:r>
                <a:rPr lang="de-DE" dirty="0" smtClean="0"/>
                <a:t> on </a:t>
              </a:r>
              <a:r>
                <a:rPr lang="de-DE" dirty="0" err="1" smtClean="0"/>
                <a:t>it!</a:t>
              </a:r>
              <a:endParaRPr lang="en-US" dirty="0"/>
            </a:p>
          </p:txBody>
        </p:sp>
        <p:pic>
          <p:nvPicPr>
            <p:cNvPr id="14338" name="Picture 2" descr="https://noto-website-2.storage.googleapis.com/emoji/emoji_u1f1e9_1f1e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9" y="4987930"/>
              <a:ext cx="767066" cy="72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4029188" y="678138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Regression: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   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long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will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x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stay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 [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minutes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9188" y="1067132"/>
            <a:ext cx="816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Classification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: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long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will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x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stay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in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discrete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measures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uiExpand="1" build="p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Generalization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761" y="213097"/>
            <a:ext cx="6107114" cy="59984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209890"/>
            <a:ext cx="429609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Model </a:t>
            </a:r>
            <a:r>
              <a:rPr lang="de-DE" sz="2000" dirty="0" err="1" smtClean="0"/>
              <a:t>cross</a:t>
            </a:r>
            <a:r>
              <a:rPr lang="de-DE" sz="2000" dirty="0" smtClean="0"/>
              <a:t>-Community </a:t>
            </a:r>
            <a:r>
              <a:rPr lang="de-DE" sz="2000" dirty="0" err="1" smtClean="0"/>
              <a:t>Application</a:t>
            </a:r>
            <a:endParaRPr lang="de-DE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7840" y="3289557"/>
            <a:ext cx="3774185" cy="1208485"/>
            <a:chOff x="5670997" y="4206889"/>
            <a:chExt cx="3774185" cy="1208485"/>
          </a:xfrm>
        </p:grpSpPr>
        <p:sp>
          <p:nvSpPr>
            <p:cNvPr id="9" name="Rounded Rectangle 8"/>
            <p:cNvSpPr/>
            <p:nvPr/>
          </p:nvSpPr>
          <p:spPr>
            <a:xfrm>
              <a:off x="5808372" y="420688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Country Model</a:t>
              </a:r>
            </a:p>
            <a:p>
              <a:pPr algn="ctr"/>
              <a:r>
                <a:rPr lang="de-DE" b="1" dirty="0" err="1" smtClean="0"/>
                <a:t>generalizes</a:t>
              </a:r>
              <a:r>
                <a:rPr lang="de-DE" dirty="0" smtClean="0"/>
                <a:t> </a:t>
              </a:r>
              <a:r>
                <a:rPr lang="de-DE" dirty="0" err="1" smtClean="0"/>
                <a:t>best</a:t>
              </a:r>
              <a:endParaRPr lang="en-US" dirty="0"/>
            </a:p>
          </p:txBody>
        </p:sp>
        <p:pic>
          <p:nvPicPr>
            <p:cNvPr id="10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997840" y="4659026"/>
            <a:ext cx="3774185" cy="1208485"/>
            <a:chOff x="5670997" y="4159874"/>
            <a:chExt cx="3774185" cy="1208485"/>
          </a:xfrm>
        </p:grpSpPr>
        <p:sp>
          <p:nvSpPr>
            <p:cNvPr id="12" name="Rounded Rectangle 11"/>
            <p:cNvSpPr/>
            <p:nvPr/>
          </p:nvSpPr>
          <p:spPr>
            <a:xfrm>
              <a:off x="5808372" y="4159874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Country Model</a:t>
              </a:r>
            </a:p>
            <a:p>
              <a:pPr algn="ctr"/>
              <a:r>
                <a:rPr lang="de-DE" b="1" dirty="0" err="1" smtClean="0"/>
                <a:t>performs</a:t>
              </a:r>
              <a:r>
                <a:rPr lang="de-DE" dirty="0" smtClean="0"/>
                <a:t> </a:t>
              </a:r>
              <a:r>
                <a:rPr lang="de-DE" dirty="0" err="1" smtClean="0"/>
                <a:t>best</a:t>
              </a:r>
              <a:endParaRPr lang="en-US" dirty="0"/>
            </a:p>
          </p:txBody>
        </p:sp>
        <p:pic>
          <p:nvPicPr>
            <p:cNvPr id="13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9847580" y="264160"/>
            <a:ext cx="627380" cy="447040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71361" y="264160"/>
            <a:ext cx="584199" cy="73152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55560" y="995680"/>
            <a:ext cx="543559" cy="73152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99120" y="1767840"/>
            <a:ext cx="548640" cy="73152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47760" y="2540000"/>
            <a:ext cx="584199" cy="73152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63381" y="3271520"/>
            <a:ext cx="584199" cy="731520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97840" y="1920088"/>
            <a:ext cx="3774185" cy="1208485"/>
            <a:chOff x="5670997" y="4217049"/>
            <a:chExt cx="3774185" cy="1208485"/>
          </a:xfrm>
        </p:grpSpPr>
        <p:sp>
          <p:nvSpPr>
            <p:cNvPr id="22" name="Rounded Rectangle 21"/>
            <p:cNvSpPr/>
            <p:nvPr/>
          </p:nvSpPr>
          <p:spPr>
            <a:xfrm>
              <a:off x="5808372" y="421704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Bigger</a:t>
              </a:r>
              <a:r>
                <a:rPr lang="de-DE" dirty="0" smtClean="0"/>
                <a:t> </a:t>
              </a:r>
              <a:r>
                <a:rPr lang="de-DE" dirty="0" err="1" smtClean="0"/>
                <a:t>cities</a:t>
              </a:r>
              <a:endParaRPr lang="de-DE" dirty="0" smtClean="0"/>
            </a:p>
            <a:p>
              <a:pPr algn="ctr"/>
              <a:r>
                <a:rPr lang="de-DE" b="1" dirty="0" err="1" smtClean="0"/>
                <a:t>similar</a:t>
              </a:r>
              <a:endParaRPr lang="en-US" dirty="0"/>
            </a:p>
          </p:txBody>
        </p:sp>
        <p:pic>
          <p:nvPicPr>
            <p:cNvPr id="23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8199120" y="264160"/>
            <a:ext cx="1648460" cy="4470400"/>
          </a:xfrm>
          <a:prstGeom prst="rect">
            <a:avLst/>
          </a:prstGeom>
          <a:noFill/>
          <a:ln w="76200">
            <a:solidFill>
              <a:schemeClr val="accent5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800000">
            <a:off x="5710937" y="3954678"/>
            <a:ext cx="2234184" cy="2133600"/>
          </a:xfrm>
          <a:prstGeom prst="arc">
            <a:avLst/>
          </a:prstGeom>
          <a:ln w="38100">
            <a:headEnd type="none" w="lg" len="lg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Feature Importances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3344" y="341249"/>
            <a:ext cx="5715695" cy="572450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795272"/>
            <a:ext cx="4191841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 lots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estimates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Random </a:t>
            </a:r>
            <a:r>
              <a:rPr lang="de-DE" sz="2000" b="1" dirty="0" err="1" smtClean="0"/>
              <a:t>Forest</a:t>
            </a:r>
            <a:r>
              <a:rPr lang="de-DE" sz="2000" dirty="0" smtClean="0"/>
              <a:t> FI </a:t>
            </a:r>
            <a:r>
              <a:rPr lang="de-DE" sz="2000" dirty="0" err="1" smtClean="0"/>
              <a:t>here</a:t>
            </a:r>
            <a:endParaRPr lang="de-DE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Gini-Coefficient</a:t>
            </a:r>
            <a:endParaRPr lang="de-DE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~ #</a:t>
            </a:r>
            <a:r>
              <a:rPr lang="de-DE" sz="1800" dirty="0" err="1" smtClean="0"/>
              <a:t>decisions</a:t>
            </a:r>
            <a:r>
              <a:rPr lang="de-DE" sz="1800" dirty="0" smtClean="0"/>
              <a:t> </a:t>
            </a:r>
            <a:r>
              <a:rPr lang="de-DE" sz="1800" dirty="0" err="1" smtClean="0"/>
              <a:t>involved</a:t>
            </a:r>
            <a:r>
              <a:rPr lang="de-DE" sz="1800" dirty="0"/>
              <a:t> </a:t>
            </a:r>
            <a:r>
              <a:rPr lang="de-DE" sz="1800" dirty="0" smtClean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Spearman</a:t>
            </a:r>
            <a:r>
              <a:rPr lang="de-DE" sz="2000" dirty="0" smtClean="0"/>
              <a:t> - </a:t>
            </a:r>
            <a:r>
              <a:rPr lang="de-DE" sz="2000" dirty="0" err="1" smtClean="0"/>
              <a:t>Ranked</a:t>
            </a:r>
            <a:r>
              <a:rPr lang="de-DE" sz="2000" dirty="0" smtClean="0"/>
              <a:t> </a:t>
            </a:r>
            <a:r>
              <a:rPr lang="de-DE" sz="2000" dirty="0" err="1" smtClean="0"/>
              <a:t>Correlation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8813" y="3701066"/>
            <a:ext cx="3774185" cy="1208485"/>
            <a:chOff x="5670997" y="4217049"/>
            <a:chExt cx="3774185" cy="1208485"/>
          </a:xfrm>
        </p:grpSpPr>
        <p:sp>
          <p:nvSpPr>
            <p:cNvPr id="9" name="Rounded Rectangle 8"/>
            <p:cNvSpPr/>
            <p:nvPr/>
          </p:nvSpPr>
          <p:spPr>
            <a:xfrm>
              <a:off x="5808372" y="421704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Smaller</a:t>
              </a:r>
              <a:r>
                <a:rPr lang="de-DE" dirty="0" smtClean="0"/>
                <a:t> &lt;&gt; </a:t>
              </a:r>
              <a:r>
                <a:rPr lang="de-DE" dirty="0" err="1" smtClean="0"/>
                <a:t>Bigger</a:t>
              </a:r>
              <a:r>
                <a:rPr lang="de-DE" dirty="0" smtClean="0"/>
                <a:t> </a:t>
              </a:r>
            </a:p>
            <a:p>
              <a:pPr algn="ctr"/>
              <a:r>
                <a:rPr lang="de-DE" dirty="0" smtClean="0"/>
                <a:t>Cities </a:t>
              </a:r>
              <a:r>
                <a:rPr lang="de-DE" b="1" dirty="0" err="1" smtClean="0"/>
                <a:t>similar</a:t>
              </a:r>
              <a:endParaRPr lang="en-US" dirty="0"/>
            </a:p>
          </p:txBody>
        </p:sp>
        <p:pic>
          <p:nvPicPr>
            <p:cNvPr id="10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821168" y="1973720"/>
            <a:ext cx="1677416" cy="2256903"/>
          </a:xfrm>
          <a:prstGeom prst="rect">
            <a:avLst/>
          </a:prstGeom>
          <a:noFill/>
          <a:ln w="76200">
            <a:solidFill>
              <a:schemeClr val="accent5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8813" y="5002566"/>
            <a:ext cx="3774185" cy="1208485"/>
            <a:chOff x="5670997" y="4206889"/>
            <a:chExt cx="3774185" cy="1208485"/>
          </a:xfrm>
        </p:grpSpPr>
        <p:sp>
          <p:nvSpPr>
            <p:cNvPr id="13" name="Rounded Rectangle 12"/>
            <p:cNvSpPr/>
            <p:nvPr/>
          </p:nvSpPr>
          <p:spPr>
            <a:xfrm>
              <a:off x="5808372" y="420688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Country Model</a:t>
              </a:r>
            </a:p>
            <a:p>
              <a:pPr algn="ctr"/>
              <a:r>
                <a:rPr lang="de-DE" b="1" dirty="0" err="1" smtClean="0"/>
                <a:t>slightly</a:t>
              </a:r>
              <a:r>
                <a:rPr lang="de-DE" b="1" dirty="0" smtClean="0"/>
                <a:t> different</a:t>
              </a:r>
            </a:p>
          </p:txBody>
        </p:sp>
        <p:pic>
          <p:nvPicPr>
            <p:cNvPr id="14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9498585" y="1973720"/>
            <a:ext cx="584199" cy="2256904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9046" y="547949"/>
            <a:ext cx="1112122" cy="1425772"/>
          </a:xfrm>
          <a:prstGeom prst="rect">
            <a:avLst/>
          </a:prstGeom>
          <a:noFill/>
          <a:ln w="76200">
            <a:solidFill>
              <a:schemeClr val="accent5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8283758" y="3768034"/>
            <a:ext cx="752238" cy="1677417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Binary Classification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17683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In </a:t>
            </a:r>
            <a:r>
              <a:rPr lang="de-DE" sz="2000" b="1" dirty="0" err="1" smtClean="0"/>
              <a:t>practice</a:t>
            </a:r>
            <a:r>
              <a:rPr lang="de-DE" sz="2000" dirty="0" smtClean="0"/>
              <a:t> Focus on </a:t>
            </a:r>
            <a:r>
              <a:rPr lang="de-DE" sz="2000" b="1" dirty="0" err="1" smtClean="0"/>
              <a:t>smaller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Lifetimes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Ease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Baseline</a:t>
            </a:r>
            <a:r>
              <a:rPr lang="de-DE" sz="2000" dirty="0" smtClean="0"/>
              <a:t> </a:t>
            </a:r>
            <a:r>
              <a:rPr lang="de-DE" sz="2000" dirty="0" err="1" smtClean="0"/>
              <a:t>feature</a:t>
            </a:r>
            <a:r>
              <a:rPr lang="de-DE" sz="2000" dirty="0" smtClean="0"/>
              <a:t> </a:t>
            </a:r>
            <a:r>
              <a:rPr lang="de-DE" sz="2000" dirty="0" err="1" smtClean="0"/>
              <a:t>subset</a:t>
            </a:r>
            <a:r>
              <a:rPr lang="de-DE" sz="2000" dirty="0" smtClean="0"/>
              <a:t> </a:t>
            </a:r>
            <a:r>
              <a:rPr lang="de-DE" sz="2000" dirty="0" err="1" smtClean="0"/>
              <a:t>classification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Deal </a:t>
            </a:r>
            <a:r>
              <a:rPr lang="de-DE" sz="2000" dirty="0" err="1" smtClean="0"/>
              <a:t>with</a:t>
            </a:r>
            <a:r>
              <a:rPr lang="de-DE" sz="2000" dirty="0" smtClean="0"/>
              <a:t> limited </a:t>
            </a:r>
            <a:r>
              <a:rPr lang="de-DE" sz="2000" dirty="0" err="1" smtClean="0"/>
              <a:t>information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Limit </a:t>
            </a:r>
            <a:r>
              <a:rPr lang="de-DE" sz="2000" dirty="0" err="1" smtClean="0"/>
              <a:t>amount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472" y="1998957"/>
            <a:ext cx="8034528" cy="3781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2025" y="1570610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2"/>
                </a:solidFill>
                <a:latin typeface="Consolas" panose="020B0609020204030204" pitchFamily="49" charset="0"/>
              </a:rPr>
              <a:t>Does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x </a:t>
            </a:r>
            <a:r>
              <a:rPr lang="de-DE" dirty="0" err="1">
                <a:solidFill>
                  <a:schemeClr val="accent2"/>
                </a:solidFill>
                <a:latin typeface="Consolas" panose="020B0609020204030204" pitchFamily="49" charset="0"/>
              </a:rPr>
              <a:t>quit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onsolas" panose="020B0609020204030204" pitchFamily="49" charset="0"/>
              </a:rPr>
              <a:t>within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onsolas" panose="020B0609020204030204" pitchFamily="49" charset="0"/>
              </a:rPr>
              <a:t>the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next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timespan</a:t>
            </a:r>
            <a:r>
              <a:rPr lang="de-DE" b="1" dirty="0">
                <a:solidFill>
                  <a:schemeClr val="accent2"/>
                </a:solidFill>
                <a:latin typeface="Consolas" panose="020B0609020204030204" pitchFamily="49" charset="0"/>
              </a:rPr>
              <a:t> t</a:t>
            </a:r>
            <a:r>
              <a:rPr lang="de-DE" dirty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9788" y="4904184"/>
            <a:ext cx="3774185" cy="1208485"/>
            <a:chOff x="5670997" y="4206889"/>
            <a:chExt cx="3774185" cy="1208485"/>
          </a:xfrm>
        </p:grpSpPr>
        <p:sp>
          <p:nvSpPr>
            <p:cNvPr id="10" name="Rounded Rectangle 9"/>
            <p:cNvSpPr/>
            <p:nvPr/>
          </p:nvSpPr>
          <p:spPr>
            <a:xfrm>
              <a:off x="5808372" y="4206889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i="1" dirty="0" err="1" smtClean="0"/>
                <a:t>very</a:t>
              </a:r>
              <a:r>
                <a:rPr lang="de-DE" b="1" dirty="0" smtClean="0"/>
                <a:t> promising</a:t>
              </a:r>
            </a:p>
            <a:p>
              <a:pPr algn="ctr"/>
              <a:r>
                <a:rPr lang="de-DE" dirty="0" err="1" smtClean="0"/>
                <a:t>Classification</a:t>
              </a:r>
              <a:r>
                <a:rPr lang="de-DE" dirty="0" smtClean="0"/>
                <a:t> </a:t>
              </a:r>
              <a:r>
                <a:rPr lang="de-DE" dirty="0" err="1" smtClean="0"/>
                <a:t>results</a:t>
              </a:r>
              <a:endParaRPr lang="en-US" dirty="0"/>
            </a:p>
          </p:txBody>
        </p:sp>
        <p:pic>
          <p:nvPicPr>
            <p:cNvPr id="11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22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Feed Feature </a:t>
            </a:r>
            <a:r>
              <a:rPr lang="de-DE" dirty="0" err="1" smtClean="0"/>
              <a:t>Importances</a:t>
            </a:r>
            <a:r>
              <a:rPr lang="de-DE" dirty="0" smtClean="0"/>
              <a:t> back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b="1" dirty="0" err="1" smtClean="0"/>
              <a:t>Empirical</a:t>
            </a:r>
            <a:r>
              <a:rPr lang="de-DE" b="1" dirty="0" smtClean="0"/>
              <a:t> Analysis</a:t>
            </a:r>
          </a:p>
          <a:p>
            <a:pPr marL="457200" lvl="1" indent="0">
              <a:buNone/>
            </a:pPr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/>
              <a:t>Derive</a:t>
            </a:r>
            <a:r>
              <a:rPr lang="de-DE" dirty="0" smtClean="0"/>
              <a:t> </a:t>
            </a:r>
            <a:r>
              <a:rPr lang="de-DE" b="1" dirty="0" err="1" smtClean="0"/>
              <a:t>behavioral</a:t>
            </a:r>
            <a:r>
              <a:rPr lang="de-DE" b="1" dirty="0" smtClean="0"/>
              <a:t> </a:t>
            </a:r>
            <a:r>
              <a:rPr lang="de-DE" b="1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partitions</a:t>
            </a:r>
            <a:endParaRPr lang="de-DE" dirty="0" smtClean="0"/>
          </a:p>
          <a:p>
            <a:r>
              <a:rPr lang="de-DE" dirty="0" err="1" smtClean="0"/>
              <a:t>Expand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 (</a:t>
            </a:r>
            <a:r>
              <a:rPr lang="de-DE" dirty="0" err="1" smtClean="0"/>
              <a:t>ongoing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leveraging</a:t>
            </a:r>
            <a:r>
              <a:rPr lang="de-DE" dirty="0" smtClean="0"/>
              <a:t> </a:t>
            </a:r>
            <a:r>
              <a:rPr lang="de-DE" b="1" dirty="0" err="1" smtClean="0"/>
              <a:t>deep</a:t>
            </a:r>
            <a:r>
              <a:rPr lang="de-DE" b="1" dirty="0" smtClean="0"/>
              <a:t>-NNs</a:t>
            </a:r>
          </a:p>
          <a:p>
            <a:r>
              <a:rPr lang="de-DE" dirty="0" smtClean="0"/>
              <a:t>Create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b="1" dirty="0" smtClean="0"/>
              <a:t>ML-</a:t>
            </a:r>
            <a:r>
              <a:rPr lang="de-DE" b="1" dirty="0" err="1" smtClean="0"/>
              <a:t>projections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smtClean="0"/>
              <a:t>different </a:t>
            </a:r>
            <a:r>
              <a:rPr lang="de-DE" b="1" dirty="0" err="1" smtClean="0"/>
              <a:t>optimization</a:t>
            </a:r>
            <a:r>
              <a:rPr lang="de-DE" b="1" dirty="0" smtClean="0"/>
              <a:t> </a:t>
            </a:r>
            <a:r>
              <a:rPr lang="de-DE" b="1" dirty="0" err="1" smtClean="0"/>
              <a:t>targets</a:t>
            </a:r>
            <a:endParaRPr lang="de-DE" b="1" dirty="0" smtClean="0"/>
          </a:p>
          <a:p>
            <a:pPr marL="457200" lvl="1" indent="0">
              <a:buNone/>
            </a:pPr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/>
              <a:t>Landscape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-deltas </a:t>
            </a:r>
            <a:r>
              <a:rPr lang="de-DE" dirty="0" err="1" smtClean="0"/>
              <a:t>wrt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28159"/>
              </p:ext>
            </p:extLst>
          </p:nvPr>
        </p:nvGraphicFramePr>
        <p:xfrm>
          <a:off x="838200" y="1563497"/>
          <a:ext cx="41056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5205984" y="1392397"/>
            <a:ext cx="6409944" cy="4711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Off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shelf</a:t>
            </a:r>
            <a:r>
              <a:rPr lang="de-DE" dirty="0" smtClean="0"/>
              <a:t> ML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b="1" dirty="0" err="1" smtClean="0"/>
              <a:t>work</a:t>
            </a:r>
            <a:r>
              <a:rPr lang="de-DE" b="1" dirty="0" smtClean="0"/>
              <a:t> </a:t>
            </a:r>
            <a:r>
              <a:rPr lang="de-DE" b="1" dirty="0" err="1" smtClean="0"/>
              <a:t>well</a:t>
            </a:r>
            <a:endParaRPr lang="de-DE" b="1" dirty="0" smtClean="0"/>
          </a:p>
          <a:p>
            <a:r>
              <a:rPr lang="de-DE" dirty="0" err="1" smtClean="0"/>
              <a:t>Scaling</a:t>
            </a:r>
            <a:r>
              <a:rPr lang="de-DE" dirty="0" smtClean="0"/>
              <a:t>/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improve</a:t>
            </a:r>
            <a:endParaRPr lang="de-DE" dirty="0" smtClean="0"/>
          </a:p>
          <a:p>
            <a:r>
              <a:rPr lang="de-DE" b="1" dirty="0" smtClean="0"/>
              <a:t>RF</a:t>
            </a:r>
            <a:r>
              <a:rPr lang="de-DE" dirty="0" smtClean="0"/>
              <a:t>/DT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endParaRPr lang="de-DE" dirty="0" smtClean="0"/>
          </a:p>
          <a:p>
            <a:endParaRPr lang="de-DE" sz="500" dirty="0" smtClean="0"/>
          </a:p>
          <a:p>
            <a:r>
              <a:rPr lang="de-DE" dirty="0" err="1" smtClean="0"/>
              <a:t>Tailored</a:t>
            </a:r>
            <a:r>
              <a:rPr lang="de-DE" dirty="0" smtClean="0"/>
              <a:t> </a:t>
            </a:r>
            <a:r>
              <a:rPr lang="de-DE" b="1" dirty="0" err="1" smtClean="0"/>
              <a:t>community</a:t>
            </a:r>
            <a:r>
              <a:rPr lang="de-DE" b="1" dirty="0" smtClean="0"/>
              <a:t> </a:t>
            </a:r>
            <a:r>
              <a:rPr lang="de-DE" b="1" dirty="0" err="1" smtClean="0"/>
              <a:t>models</a:t>
            </a:r>
            <a:r>
              <a:rPr lang="de-DE" dirty="0" smtClean="0"/>
              <a:t> do </a:t>
            </a:r>
            <a:r>
              <a:rPr lang="de-DE" b="1" dirty="0" smtClean="0"/>
              <a:t>not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b="1" dirty="0" err="1" smtClean="0"/>
              <a:t>better</a:t>
            </a:r>
            <a:r>
              <a:rPr lang="de-DE" b="1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(</a:t>
            </a:r>
            <a:r>
              <a:rPr lang="de-DE" dirty="0" err="1" smtClean="0"/>
              <a:t>sampled</a:t>
            </a:r>
            <a:r>
              <a:rPr lang="de-DE" dirty="0" smtClean="0"/>
              <a:t>) </a:t>
            </a:r>
            <a:r>
              <a:rPr lang="de-DE" b="1" dirty="0" err="1" smtClean="0"/>
              <a:t>country</a:t>
            </a:r>
            <a:endParaRPr lang="de-DE" b="1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b="1" dirty="0" err="1" smtClean="0"/>
              <a:t>generalize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b="1" dirty="0" smtClean="0"/>
              <a:t>ok-</a:t>
            </a:r>
            <a:r>
              <a:rPr lang="de-DE" b="1" dirty="0" err="1" smtClean="0"/>
              <a:t>ish</a:t>
            </a:r>
            <a:r>
              <a:rPr lang="de-DE" dirty="0" smtClean="0"/>
              <a:t> </a:t>
            </a:r>
          </a:p>
          <a:p>
            <a:endParaRPr lang="de-DE" sz="500" dirty="0" smtClean="0"/>
          </a:p>
          <a:p>
            <a:r>
              <a:rPr lang="de-DE" dirty="0" err="1" smtClean="0">
                <a:sym typeface="Wingdings" panose="05000000000000000000" pitchFamily="2" charset="2"/>
              </a:rPr>
              <a:t>Despite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distinct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communities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There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is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similarity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wrt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Lifetime</a:t>
            </a:r>
            <a:endParaRPr lang="de-DE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 </a:t>
            </a:r>
            <a:r>
              <a:rPr lang="de-DE" dirty="0" smtClean="0"/>
              <a:t>Models‘ </a:t>
            </a:r>
            <a:r>
              <a:rPr lang="de-DE" b="1" dirty="0" err="1" smtClean="0"/>
              <a:t>internals</a:t>
            </a:r>
            <a:r>
              <a:rPr lang="de-DE" dirty="0" smtClean="0"/>
              <a:t> also </a:t>
            </a:r>
            <a:r>
              <a:rPr lang="de-DE" b="1" dirty="0" err="1" smtClean="0"/>
              <a:t>work</a:t>
            </a:r>
            <a:r>
              <a:rPr lang="de-DE" b="1" dirty="0" smtClean="0"/>
              <a:t> </a:t>
            </a:r>
            <a:r>
              <a:rPr lang="de-DE" b="1" dirty="0" err="1" smtClean="0"/>
              <a:t>similarly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2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pic>
        <p:nvPicPr>
          <p:cNvPr id="5" name="Picture 4" descr="Jodel - Hyperlocal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/>
          <a:lstStyle/>
          <a:p>
            <a:r>
              <a:rPr lang="en-DE" dirty="0" smtClean="0"/>
              <a:t>Thanks!</a:t>
            </a:r>
            <a:endParaRPr lang="en-US" dirty="0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2225738"/>
          </a:xfrm>
        </p:spPr>
        <p:txBody>
          <a:bodyPr>
            <a:normAutofit/>
          </a:bodyPr>
          <a:lstStyle/>
          <a:p>
            <a:r>
              <a:rPr lang="en-DE" dirty="0" smtClean="0"/>
              <a:t>... now it is time for </a:t>
            </a:r>
            <a:r>
              <a:rPr lang="de-DE" dirty="0" err="1" smtClean="0"/>
              <a:t>discussions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8" name="Picture 2" descr="https://noto-website-2.storage.googleapis.com/emoji/emoji_u1f9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07" y="4542470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noto-website-2.storage.googleapis.com/emoji/emoji_u1f9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28" y="4542471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25040"/>
          </a:xfrm>
        </p:spPr>
        <p:txBody>
          <a:bodyPr>
            <a:normAutofit fontScale="90000"/>
          </a:bodyPr>
          <a:lstStyle/>
          <a:p>
            <a:r>
              <a:rPr lang="en-DE" dirty="0" smtClean="0"/>
              <a:t>User </a:t>
            </a:r>
            <a:br>
              <a:rPr lang="en-DE" dirty="0" smtClean="0"/>
            </a:br>
            <a:r>
              <a:rPr lang="en-DE" dirty="0" smtClean="0"/>
              <a:t>Ingress </a:t>
            </a:r>
            <a:br>
              <a:rPr lang="en-DE" dirty="0" smtClean="0"/>
            </a:br>
            <a:r>
              <a:rPr lang="en-DE" dirty="0" smtClean="0"/>
              <a:t>vs. </a:t>
            </a:r>
            <a:br>
              <a:rPr lang="en-DE" dirty="0" smtClean="0"/>
            </a:br>
            <a:r>
              <a:rPr lang="en-DE" dirty="0" smtClean="0"/>
              <a:t>Egress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66978"/>
            <a:ext cx="8374958" cy="6045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4267" y="4043034"/>
            <a:ext cx="3774185" cy="1208485"/>
            <a:chOff x="5670997" y="4159874"/>
            <a:chExt cx="3774185" cy="1208485"/>
          </a:xfrm>
        </p:grpSpPr>
        <p:sp>
          <p:nvSpPr>
            <p:cNvPr id="8" name="Rounded Rectangle 7"/>
            <p:cNvSpPr/>
            <p:nvPr/>
          </p:nvSpPr>
          <p:spPr>
            <a:xfrm>
              <a:off x="5808372" y="4159874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dirty="0" smtClean="0"/>
                <a:t>Overall:</a:t>
              </a:r>
            </a:p>
            <a:p>
              <a:pPr algn="ctr"/>
              <a:r>
                <a:rPr lang="en-US" b="1" dirty="0" smtClean="0"/>
                <a:t>S</a:t>
              </a:r>
              <a:r>
                <a:rPr lang="en-DE" b="1" dirty="0" smtClean="0"/>
                <a:t>hort timeframes</a:t>
              </a:r>
              <a:endParaRPr lang="en-US" b="1" dirty="0"/>
            </a:p>
          </p:txBody>
        </p:sp>
        <p:pic>
          <p:nvPicPr>
            <p:cNvPr id="9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5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Motivation - User Lifetime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3864" cy="4351338"/>
          </a:xfrm>
        </p:spPr>
        <p:txBody>
          <a:bodyPr/>
          <a:lstStyle/>
          <a:p>
            <a:r>
              <a:rPr lang="en-DE" dirty="0" smtClean="0"/>
              <a:t>User Lifetime </a:t>
            </a:r>
            <a:r>
              <a:rPr lang="de-DE" dirty="0" smtClean="0"/>
              <a:t>/ </a:t>
            </a:r>
            <a:r>
              <a:rPr lang="en-DE" dirty="0" smtClean="0"/>
              <a:t>Churn / Retention</a:t>
            </a:r>
            <a:r>
              <a:rPr lang="de-DE" dirty="0" smtClean="0"/>
              <a:t>; </a:t>
            </a:r>
            <a:r>
              <a:rPr lang="en-DE" dirty="0" smtClean="0"/>
              <a:t>Customer Lifetime Value </a:t>
            </a:r>
            <a:r>
              <a:rPr lang="de-DE" dirty="0" smtClean="0"/>
              <a:t> (CLV)</a:t>
            </a:r>
            <a:endParaRPr lang="en-DE" dirty="0" smtClean="0"/>
          </a:p>
          <a:p>
            <a:pPr lvl="1"/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Does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x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quit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business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soon</a:t>
            </a:r>
            <a:r>
              <a:rPr lang="de-DE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long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will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x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stay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with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</a:p>
          <a:p>
            <a:pPr lvl="1"/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Within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timespan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t?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With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what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probability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?</a:t>
            </a:r>
          </a:p>
          <a:p>
            <a:pPr lvl="1"/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How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much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revenue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does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user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x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generate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in </a:t>
            </a:r>
            <a:r>
              <a:rPr lang="de-DE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timespan</a:t>
            </a:r>
            <a:r>
              <a:rPr lang="de-DE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 t?</a:t>
            </a:r>
            <a:endParaRPr lang="en-DE" dirty="0" smtClean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r>
              <a:rPr lang="en-DE" dirty="0" smtClean="0"/>
              <a:t>Why is it important?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</a:t>
            </a:r>
            <a:r>
              <a:rPr lang="de-DE" b="1" dirty="0" err="1" smtClean="0"/>
              <a:t>Increase</a:t>
            </a:r>
            <a:r>
              <a:rPr lang="de-DE" b="1" dirty="0" smtClean="0"/>
              <a:t> Retention</a:t>
            </a:r>
            <a:endParaRPr lang="de-DE" b="1" dirty="0"/>
          </a:p>
          <a:p>
            <a:pPr lvl="1"/>
            <a:r>
              <a:rPr lang="de-DE" dirty="0" smtClean="0"/>
              <a:t>Focus on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churn</a:t>
            </a:r>
            <a:endParaRPr lang="de-DE" dirty="0" smtClean="0"/>
          </a:p>
          <a:p>
            <a:pPr lvl="1"/>
            <a:r>
              <a:rPr lang="de-DE" dirty="0" smtClean="0"/>
              <a:t>Focus on A-</a:t>
            </a:r>
            <a:r>
              <a:rPr lang="de-DE" dirty="0" err="1" smtClean="0"/>
              <a:t>customers</a:t>
            </a:r>
            <a:endParaRPr lang="de-DE" dirty="0" smtClean="0"/>
          </a:p>
          <a:p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b="1" dirty="0" err="1" smtClean="0"/>
              <a:t>studied</a:t>
            </a:r>
            <a:r>
              <a:rPr lang="de-DE" b="1" dirty="0" smtClean="0"/>
              <a:t> </a:t>
            </a:r>
            <a:r>
              <a:rPr lang="de-DE" b="1" dirty="0" err="1" smtClean="0"/>
              <a:t>extensively</a:t>
            </a:r>
            <a:r>
              <a:rPr lang="en-DE" dirty="0" smtClean="0"/>
              <a:t>…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Random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Feature </a:t>
            </a:r>
            <a:r>
              <a:rPr lang="de-DE" dirty="0" err="1" smtClean="0"/>
              <a:t>Subset</a:t>
            </a:r>
            <a:r>
              <a:rPr lang="de-DE" dirty="0" smtClean="0"/>
              <a:t>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61" y="1456944"/>
            <a:ext cx="10118003" cy="47779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Random </a:t>
            </a:r>
            <a:r>
              <a:rPr lang="de-DE" dirty="0" err="1" smtClean="0"/>
              <a:t>Forest</a:t>
            </a:r>
            <a:r>
              <a:rPr lang="de-DE" dirty="0" smtClean="0"/>
              <a:t> -  </a:t>
            </a:r>
            <a:r>
              <a:rPr lang="de-DE" dirty="0" err="1" smtClean="0"/>
              <a:t>Complexity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203" y="1475232"/>
            <a:ext cx="9133622" cy="47017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Random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(</a:t>
            </a:r>
            <a:r>
              <a:rPr lang="de-DE" dirty="0" err="1" smtClean="0"/>
              <a:t>Sampled</a:t>
            </a:r>
            <a:r>
              <a:rPr lang="de-DE" dirty="0" smtClean="0"/>
              <a:t>) Country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818" y="2250846"/>
            <a:ext cx="8260796" cy="30863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Empirical</a:t>
            </a:r>
            <a:r>
              <a:rPr lang="de-DE" dirty="0" smtClean="0"/>
              <a:t> Feedback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398" y="51701"/>
            <a:ext cx="6126970" cy="614462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most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60" y="290125"/>
            <a:ext cx="9076840" cy="557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87600"/>
          </a:xfrm>
        </p:spPr>
        <p:txBody>
          <a:bodyPr>
            <a:noAutofit/>
          </a:bodyPr>
          <a:lstStyle/>
          <a:p>
            <a:r>
              <a:rPr lang="en-DE" dirty="0" smtClean="0"/>
              <a:t>User </a:t>
            </a:r>
            <a:br>
              <a:rPr lang="en-DE" dirty="0" smtClean="0"/>
            </a:br>
            <a:r>
              <a:rPr lang="en-DE" dirty="0" smtClean="0"/>
              <a:t>Ingress / </a:t>
            </a:r>
            <a:br>
              <a:rPr lang="en-DE" dirty="0" smtClean="0"/>
            </a:br>
            <a:r>
              <a:rPr lang="en-DE" dirty="0" smtClean="0"/>
              <a:t>Egress </a:t>
            </a:r>
            <a:br>
              <a:rPr lang="en-DE" dirty="0" smtClean="0"/>
            </a:br>
            <a:r>
              <a:rPr lang="en-DE" dirty="0" smtClean="0"/>
              <a:t>&amp; Lifetime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ML </a:t>
            </a:r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Jeddah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" y="1944624"/>
            <a:ext cx="11621842" cy="42790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910558"/>
            <a:ext cx="5744976" cy="529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37744"/>
            <a:ext cx="3932237" cy="1600200"/>
          </a:xfrm>
        </p:spPr>
        <p:txBody>
          <a:bodyPr/>
          <a:lstStyle/>
          <a:p>
            <a:r>
              <a:rPr lang="de-DE" dirty="0" smtClean="0"/>
              <a:t>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83" y="-73713"/>
            <a:ext cx="5312954" cy="69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(</a:t>
            </a:r>
            <a:r>
              <a:rPr lang="de-DE" dirty="0" smtClean="0"/>
              <a:t>L</a:t>
            </a:r>
            <a:r>
              <a:rPr lang="en-DE" dirty="0" smtClean="0"/>
              <a:t>ots of)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9920" cy="4351338"/>
          </a:xfrm>
        </p:spPr>
        <p:txBody>
          <a:bodyPr>
            <a:normAutofit lnSpcReduction="10000"/>
          </a:bodyPr>
          <a:lstStyle/>
          <a:p>
            <a:r>
              <a:rPr lang="en-DE" dirty="0" smtClean="0"/>
              <a:t>Plethora of </a:t>
            </a:r>
            <a:r>
              <a:rPr lang="en-DE" b="1" dirty="0" smtClean="0"/>
              <a:t>Tools </a:t>
            </a:r>
            <a:r>
              <a:rPr lang="en-DE" dirty="0" smtClean="0"/>
              <a:t>for predictions</a:t>
            </a:r>
          </a:p>
          <a:p>
            <a:pPr lvl="1"/>
            <a:r>
              <a:rPr lang="en-DE" dirty="0" smtClean="0"/>
              <a:t>Classical Machine Learning – Boosting, SVM, DT, RF</a:t>
            </a:r>
            <a:r>
              <a:rPr lang="de-DE" dirty="0" smtClean="0"/>
              <a:t>, </a:t>
            </a:r>
            <a:r>
              <a:rPr lang="en-DE" dirty="0" smtClean="0"/>
              <a:t>…</a:t>
            </a:r>
          </a:p>
          <a:p>
            <a:pPr lvl="1"/>
            <a:r>
              <a:rPr lang="en-DE" dirty="0" smtClean="0"/>
              <a:t>Association Rule Mining</a:t>
            </a:r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Deep</a:t>
            </a:r>
            <a:r>
              <a:rPr lang="de-DE" dirty="0" smtClean="0"/>
              <a:t>-)NNs</a:t>
            </a:r>
          </a:p>
          <a:p>
            <a:pPr lvl="1"/>
            <a:r>
              <a:rPr lang="en-DE" dirty="0" smtClean="0"/>
              <a:t>…</a:t>
            </a:r>
          </a:p>
          <a:p>
            <a:r>
              <a:rPr lang="en-DE" dirty="0" smtClean="0"/>
              <a:t>Plethora of </a:t>
            </a:r>
            <a:r>
              <a:rPr lang="en-DE" b="1" dirty="0" smtClean="0"/>
              <a:t>application</a:t>
            </a:r>
            <a:r>
              <a:rPr lang="en-DE" dirty="0" smtClean="0"/>
              <a:t> fields</a:t>
            </a:r>
          </a:p>
          <a:p>
            <a:pPr lvl="1"/>
            <a:r>
              <a:rPr lang="en-DE" dirty="0" smtClean="0"/>
              <a:t>Telco</a:t>
            </a:r>
          </a:p>
          <a:p>
            <a:pPr lvl="1"/>
            <a:r>
              <a:rPr lang="en-DE" dirty="0" smtClean="0"/>
              <a:t>Gaming</a:t>
            </a:r>
          </a:p>
          <a:p>
            <a:pPr lvl="1"/>
            <a:r>
              <a:rPr lang="en-DE" dirty="0" smtClean="0"/>
              <a:t>OSN</a:t>
            </a:r>
            <a:r>
              <a:rPr lang="de-DE" dirty="0" smtClean="0"/>
              <a:t>, </a:t>
            </a:r>
            <a:r>
              <a:rPr lang="en-DE" dirty="0" smtClean="0"/>
              <a:t>Q&amp;A</a:t>
            </a:r>
            <a:endParaRPr lang="de-DE" dirty="0" smtClean="0"/>
          </a:p>
          <a:p>
            <a:pPr lvl="1"/>
            <a:r>
              <a:rPr lang="de-DE" dirty="0" smtClean="0"/>
              <a:t>Shopping, </a:t>
            </a:r>
            <a:r>
              <a:rPr lang="en-DE" dirty="0" smtClean="0"/>
              <a:t>…</a:t>
            </a:r>
            <a:endParaRPr lang="de-DE" dirty="0" smtClean="0"/>
          </a:p>
          <a:p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b="1" dirty="0" err="1" smtClean="0"/>
              <a:t>single</a:t>
            </a:r>
            <a:r>
              <a:rPr lang="de-DE" b="1" dirty="0" smtClean="0"/>
              <a:t> </a:t>
            </a:r>
            <a:r>
              <a:rPr lang="de-DE" b="1" dirty="0" err="1" smtClean="0"/>
              <a:t>gobal</a:t>
            </a:r>
            <a:r>
              <a:rPr lang="de-DE" b="1" dirty="0" smtClean="0"/>
              <a:t> </a:t>
            </a:r>
            <a:r>
              <a:rPr lang="de-DE" b="1" dirty="0" err="1" smtClean="0"/>
              <a:t>platforms</a:t>
            </a:r>
            <a:r>
              <a:rPr lang="de-DE" b="1" dirty="0" smtClean="0"/>
              <a:t>/</a:t>
            </a:r>
            <a:r>
              <a:rPr lang="de-DE" b="1" dirty="0" err="1" smtClean="0"/>
              <a:t>communities</a:t>
            </a:r>
            <a:endParaRPr lang="de-DE" b="1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98056" y="2792809"/>
            <a:ext cx="4865624" cy="1208485"/>
            <a:chOff x="4898136" y="4159874"/>
            <a:chExt cx="4865624" cy="1208485"/>
          </a:xfrm>
        </p:grpSpPr>
        <p:sp>
          <p:nvSpPr>
            <p:cNvPr id="6" name="Rounded Rectangle 5"/>
            <p:cNvSpPr/>
            <p:nvPr/>
          </p:nvSpPr>
          <p:spPr>
            <a:xfrm>
              <a:off x="5074920" y="4159874"/>
              <a:ext cx="468884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dirty="0" smtClean="0"/>
                <a:t>…</a:t>
              </a:r>
              <a:r>
                <a:rPr lang="de-DE" dirty="0" smtClean="0"/>
                <a:t> </a:t>
              </a:r>
              <a:r>
                <a:rPr lang="de-DE" dirty="0" err="1" smtClean="0"/>
                <a:t>even</a:t>
              </a:r>
              <a:r>
                <a:rPr lang="de-DE" dirty="0" smtClean="0"/>
                <a:t> after </a:t>
              </a:r>
              <a:r>
                <a:rPr lang="de-DE" dirty="0" err="1" smtClean="0"/>
                <a:t>decades</a:t>
              </a:r>
              <a:endParaRPr lang="de-DE" dirty="0" smtClean="0"/>
            </a:p>
            <a:p>
              <a:pPr algn="ctr"/>
              <a:r>
                <a:rPr lang="de-DE" dirty="0" smtClean="0"/>
                <a:t>Still </a:t>
              </a:r>
              <a:r>
                <a:rPr lang="en-DE" dirty="0" smtClean="0"/>
                <a:t>lots of really cool stuff</a:t>
              </a:r>
              <a:r>
                <a:rPr lang="de-DE" dirty="0" smtClean="0"/>
                <a:t> </a:t>
              </a:r>
              <a:r>
                <a:rPr lang="de-DE" dirty="0" err="1" smtClean="0"/>
                <a:t>going</a:t>
              </a:r>
              <a:r>
                <a:rPr lang="de-DE" dirty="0" smtClean="0"/>
                <a:t> on</a:t>
              </a:r>
              <a:r>
                <a:rPr lang="en-DE" dirty="0" smtClean="0"/>
                <a:t>!</a:t>
              </a:r>
              <a:endParaRPr lang="en-US" dirty="0"/>
            </a:p>
          </p:txBody>
        </p:sp>
        <p:pic>
          <p:nvPicPr>
            <p:cNvPr id="7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136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974840" y="4261437"/>
            <a:ext cx="4653280" cy="1208485"/>
            <a:chOff x="5836920" y="2695052"/>
            <a:chExt cx="4653280" cy="1208485"/>
          </a:xfrm>
        </p:grpSpPr>
        <p:sp>
          <p:nvSpPr>
            <p:cNvPr id="9" name="Rounded Rectangle 8"/>
            <p:cNvSpPr/>
            <p:nvPr/>
          </p:nvSpPr>
          <p:spPr>
            <a:xfrm>
              <a:off x="5836920" y="2695052"/>
              <a:ext cx="4653280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r>
                <a:rPr lang="en-DE" dirty="0" smtClean="0"/>
                <a:t>ut wait,</a:t>
              </a:r>
            </a:p>
            <a:p>
              <a:pPr algn="ctr"/>
              <a:r>
                <a:rPr lang="en-DE" b="1" dirty="0" smtClean="0"/>
                <a:t>what is NEW</a:t>
              </a:r>
              <a:r>
                <a:rPr lang="en-DE" dirty="0" smtClean="0"/>
                <a:t> here then?</a:t>
              </a:r>
              <a:endParaRPr lang="de-DE" dirty="0" smtClean="0"/>
            </a:p>
            <a:p>
              <a:pPr algn="ctr"/>
              <a:r>
                <a:rPr lang="de-DE" dirty="0" err="1" smtClean="0"/>
                <a:t>Why</a:t>
              </a:r>
              <a:r>
                <a:rPr lang="de-DE" dirty="0" smtClean="0"/>
                <a:t> </a:t>
              </a:r>
              <a:r>
                <a:rPr lang="de-DE" b="1" dirty="0" err="1" smtClean="0"/>
                <a:t>LocWeb</a:t>
              </a:r>
              <a:r>
                <a:rPr lang="de-DE" dirty="0" smtClean="0"/>
                <a:t>?</a:t>
              </a:r>
              <a:endParaRPr lang="en-US" dirty="0"/>
            </a:p>
          </p:txBody>
        </p:sp>
        <p:pic>
          <p:nvPicPr>
            <p:cNvPr id="8194" name="Picture 2" descr="https://noto-website-2.storage.googleapis.com/emoji/emoji_u1f91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083" y="2799944"/>
              <a:ext cx="1061117" cy="99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838200" y="5604859"/>
            <a:ext cx="8226552" cy="4116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Jodel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properties</a:t>
            </a:r>
          </a:p>
          <a:p>
            <a:pPr lvl="1"/>
            <a:r>
              <a:rPr lang="en-US" b="1" dirty="0" smtClean="0"/>
              <a:t>Location-based</a:t>
            </a:r>
          </a:p>
          <a:p>
            <a:pPr lvl="1"/>
            <a:r>
              <a:rPr lang="en-US" dirty="0" smtClean="0"/>
              <a:t>Anonymous</a:t>
            </a:r>
          </a:p>
          <a:p>
            <a:r>
              <a:rPr lang="en-US" b="1" dirty="0" smtClean="0"/>
              <a:t>Microblogging/Chatting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(Short videos)</a:t>
            </a:r>
          </a:p>
          <a:p>
            <a:r>
              <a:rPr lang="en-US" dirty="0" smtClean="0"/>
              <a:t>Set out in Germany late 2014</a:t>
            </a:r>
          </a:p>
          <a:p>
            <a:pPr lvl="1"/>
            <a:r>
              <a:rPr lang="en-US" dirty="0" smtClean="0"/>
              <a:t>Popular across Europe &amp; Gulf states</a:t>
            </a:r>
          </a:p>
          <a:p>
            <a:pPr lvl="1"/>
            <a:r>
              <a:rPr lang="en-US" dirty="0" smtClean="0"/>
              <a:t>Mostly Students &amp; Pupils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pic>
        <p:nvPicPr>
          <p:cNvPr id="5" name="Picture 2" descr="https://jodel.com/assets/img/en/teaser-demo-iphone.png">
            <a:extLst>
              <a:ext uri="{FF2B5EF4-FFF2-40B4-BE49-F238E27FC236}">
                <a16:creationId xmlns:a16="http://schemas.microsoft.com/office/drawing/2014/main" id="{2141BFC3-55D9-4271-8196-64D620FF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81" y="110330"/>
            <a:ext cx="2975740" cy="60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75283" y="984786"/>
            <a:ext cx="3280667" cy="354186"/>
            <a:chOff x="8282179" y="1064829"/>
            <a:chExt cx="3420958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2D98B3-6988-4A24-85D1-D86D08831F0B}"/>
                </a:ext>
              </a:extLst>
            </p:cNvPr>
            <p:cNvSpPr/>
            <p:nvPr/>
          </p:nvSpPr>
          <p:spPr bwMode="auto">
            <a:xfrm>
              <a:off x="8282179" y="1134458"/>
              <a:ext cx="797668" cy="29712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1080D2-7B62-4E21-B31D-7AC1F702DC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79847" y="1273654"/>
              <a:ext cx="12544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E82B0F-1D3D-4578-8516-D0B9E406F607}"/>
                </a:ext>
              </a:extLst>
            </p:cNvPr>
            <p:cNvSpPr txBox="1"/>
            <p:nvPr/>
          </p:nvSpPr>
          <p:spPr>
            <a:xfrm>
              <a:off x="10405987" y="1064829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97154" y="1306339"/>
            <a:ext cx="3368873" cy="354186"/>
            <a:chOff x="7601918" y="1384061"/>
            <a:chExt cx="3512936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33613-94F8-4D40-B8FB-E6829B36D9C8}"/>
                </a:ext>
              </a:extLst>
            </p:cNvPr>
            <p:cNvSpPr/>
            <p:nvPr/>
          </p:nvSpPr>
          <p:spPr bwMode="auto">
            <a:xfrm>
              <a:off x="7601918" y="1408221"/>
              <a:ext cx="214913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4E4ED6-CACC-4480-9115-4C36B2E0E80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109" y="1568727"/>
              <a:ext cx="60105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58354A-62C6-438E-9BC6-E8AF413A0039}"/>
                </a:ext>
              </a:extLst>
            </p:cNvPr>
            <p:cNvSpPr txBox="1"/>
            <p:nvPr/>
          </p:nvSpPr>
          <p:spPr>
            <a:xfrm>
              <a:off x="10473525" y="1384061"/>
              <a:ext cx="64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33717" y="1690688"/>
            <a:ext cx="3968446" cy="1006894"/>
            <a:chOff x="7306845" y="1748155"/>
            <a:chExt cx="4138143" cy="1049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CD9C76-1A8A-4EF8-AF57-31F02A3C4C8D}"/>
                </a:ext>
              </a:extLst>
            </p:cNvPr>
            <p:cNvSpPr/>
            <p:nvPr/>
          </p:nvSpPr>
          <p:spPr bwMode="auto">
            <a:xfrm>
              <a:off x="7306845" y="1748155"/>
              <a:ext cx="2706858" cy="10499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AB9710-5FBD-4F69-8FF6-A751E955A613}"/>
                </a:ext>
              </a:extLst>
            </p:cNvPr>
            <p:cNvCxnSpPr>
              <a:cxnSpLocks/>
              <a:endCxn id="15" idx="3"/>
            </p:cNvCxnSpPr>
            <p:nvPr/>
          </p:nvCxnSpPr>
          <p:spPr bwMode="auto">
            <a:xfrm flipH="1">
              <a:off x="10013703" y="2273130"/>
              <a:ext cx="3270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52ADDE-BFD4-4CB0-BB3D-FBAD55FC561A}"/>
                </a:ext>
              </a:extLst>
            </p:cNvPr>
            <p:cNvSpPr txBox="1"/>
            <p:nvPr/>
          </p:nvSpPr>
          <p:spPr>
            <a:xfrm>
              <a:off x="10405986" y="1971745"/>
              <a:ext cx="1039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93039" y="4082782"/>
            <a:ext cx="2398961" cy="735489"/>
            <a:chOff x="9585686" y="4247515"/>
            <a:chExt cx="2501543" cy="766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61CF4E-5540-4B68-A4EB-4ECF1EC73071}"/>
                </a:ext>
              </a:extLst>
            </p:cNvPr>
            <p:cNvSpPr/>
            <p:nvPr/>
          </p:nvSpPr>
          <p:spPr bwMode="auto">
            <a:xfrm>
              <a:off x="9585686" y="4247515"/>
              <a:ext cx="440649" cy="73930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CE58C7-F178-4A06-A4A3-0699D68538AD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10026335" y="4617166"/>
              <a:ext cx="30796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7F7990-AB12-47F7-954D-CE7B12A0A269}"/>
                </a:ext>
              </a:extLst>
            </p:cNvPr>
            <p:cNvSpPr txBox="1"/>
            <p:nvPr/>
          </p:nvSpPr>
          <p:spPr>
            <a:xfrm>
              <a:off x="10405984" y="4340485"/>
              <a:ext cx="1681245" cy="673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 smtClean="0"/>
                <a:t>ownvote</a:t>
              </a:r>
            </a:p>
            <a:p>
              <a:pPr algn="l"/>
              <a:r>
                <a:rPr lang="en-DE" sz="1800" b="1" dirty="0" smtClean="0"/>
                <a:t>&amp; ‘Karma</a:t>
              </a:r>
              <a:r>
                <a:rPr lang="en-DE" b="1" dirty="0" smtClean="0"/>
                <a:t>’</a:t>
              </a:r>
              <a:endParaRPr lang="en-DE" sz="1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27118" y="1779045"/>
            <a:ext cx="3305202" cy="1208485"/>
            <a:chOff x="3857598" y="1690688"/>
            <a:chExt cx="3305202" cy="1208485"/>
          </a:xfrm>
        </p:grpSpPr>
        <p:sp>
          <p:nvSpPr>
            <p:cNvPr id="27" name="Rounded Rectangle 26"/>
            <p:cNvSpPr/>
            <p:nvPr/>
          </p:nvSpPr>
          <p:spPr>
            <a:xfrm>
              <a:off x="4152292" y="1690688"/>
              <a:ext cx="3010508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 smtClean="0"/>
                <a:t>Distinct Communities </a:t>
              </a:r>
            </a:p>
            <a:p>
              <a:pPr algn="ctr"/>
              <a:r>
                <a:rPr lang="en-DE" dirty="0"/>
                <a:t>(</a:t>
              </a:r>
              <a:r>
                <a:rPr lang="en-DE" dirty="0" smtClean="0"/>
                <a:t>by design)</a:t>
              </a:r>
              <a:endParaRPr lang="en-US" dirty="0"/>
            </a:p>
          </p:txBody>
        </p:sp>
        <p:pic>
          <p:nvPicPr>
            <p:cNvPr id="10242" name="Picture 2" descr="https://noto-website-2.storage.googleapis.com/emoji/emoji_u1f5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598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152144" y="2255520"/>
            <a:ext cx="2566145" cy="39955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Used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Ground truth</a:t>
            </a:r>
            <a:r>
              <a:rPr lang="en-US" dirty="0" smtClean="0"/>
              <a:t> information from operator</a:t>
            </a:r>
          </a:p>
          <a:p>
            <a:pPr lvl="1"/>
            <a:r>
              <a:rPr lang="en-US" dirty="0" smtClean="0"/>
              <a:t>Kingdom of Saudi Arabia</a:t>
            </a:r>
          </a:p>
          <a:p>
            <a:pPr lvl="1"/>
            <a:r>
              <a:rPr lang="en-US" dirty="0" smtClean="0"/>
              <a:t>10/2014 until 08/2017</a:t>
            </a:r>
          </a:p>
          <a:p>
            <a:r>
              <a:rPr lang="en-US" dirty="0" smtClean="0"/>
              <a:t>Factsheet</a:t>
            </a:r>
            <a:endParaRPr lang="en-DE" dirty="0" smtClean="0"/>
          </a:p>
          <a:p>
            <a:endParaRPr lang="en-DE" dirty="0"/>
          </a:p>
          <a:p>
            <a:endParaRPr lang="en-DE" dirty="0" smtClean="0"/>
          </a:p>
          <a:p>
            <a:endParaRPr lang="en-DE" dirty="0"/>
          </a:p>
          <a:p>
            <a:endParaRPr lang="en-DE" dirty="0" smtClean="0"/>
          </a:p>
          <a:p>
            <a:r>
              <a:rPr lang="en-DE" b="1" dirty="0" smtClean="0"/>
              <a:t>No lurking </a:t>
            </a:r>
            <a:r>
              <a:rPr lang="en-DE" dirty="0" smtClean="0"/>
              <a:t>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61808"/>
              </p:ext>
            </p:extLst>
          </p:nvPr>
        </p:nvGraphicFramePr>
        <p:xfrm>
          <a:off x="1165130" y="3663103"/>
          <a:ext cx="45058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7">
                  <a:extLst>
                    <a:ext uri="{9D8B030D-6E8A-4147-A177-3AD203B41FA5}">
                      <a16:colId xmlns:a16="http://schemas.microsoft.com/office/drawing/2014/main" val="2358119314"/>
                    </a:ext>
                  </a:extLst>
                </a:gridCol>
                <a:gridCol w="1901780">
                  <a:extLst>
                    <a:ext uri="{9D8B030D-6E8A-4147-A177-3AD203B41FA5}">
                      <a16:colId xmlns:a16="http://schemas.microsoft.com/office/drawing/2014/main" val="895927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7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</a:t>
                      </a:r>
                      <a:r>
                        <a:rPr lang="en-DE" dirty="0" smtClean="0"/>
                        <a:t>1.215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2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Posts/Replies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</a:t>
                      </a:r>
                      <a:r>
                        <a:rPr lang="en-DE" dirty="0" smtClean="0"/>
                        <a:t>59 </a:t>
                      </a:r>
                      <a:r>
                        <a:rPr lang="en-US" dirty="0" smtClean="0"/>
                        <a:t>M</a:t>
                      </a:r>
                      <a:r>
                        <a:rPr lang="en-DE" dirty="0" smtClean="0"/>
                        <a:t> / </a:t>
                      </a:r>
                      <a:r>
                        <a:rPr lang="en-US" dirty="0" smtClean="0"/>
                        <a:t>~</a:t>
                      </a:r>
                      <a:r>
                        <a:rPr lang="en-DE" dirty="0" smtClean="0"/>
                        <a:t>411M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9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baseline="0" dirty="0" smtClean="0"/>
                        <a:t>Casted Votes (Up / Down)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</a:t>
                      </a:r>
                      <a:r>
                        <a:rPr lang="en-DE" dirty="0" smtClean="0"/>
                        <a:t>350 M / </a:t>
                      </a:r>
                      <a:r>
                        <a:rPr lang="en-US" dirty="0" smtClean="0"/>
                        <a:t>~</a:t>
                      </a:r>
                      <a:r>
                        <a:rPr lang="en-DE" dirty="0" smtClean="0"/>
                        <a:t>143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DE" dirty="0" smtClean="0"/>
                        <a:t>iscretized 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7629"/>
                  </a:ext>
                </a:extLst>
              </a:tr>
            </a:tbl>
          </a:graphicData>
        </a:graphic>
      </p:graphicFrame>
      <p:pic>
        <p:nvPicPr>
          <p:cNvPr id="5122" name="Picture 2" descr="Location of Saudi Ara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07" y="3359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6787" y="-35755"/>
            <a:ext cx="3000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 smtClean="0"/>
              <a:t>* </a:t>
            </a:r>
            <a:r>
              <a:rPr lang="en-US" sz="1200" dirty="0" smtClean="0"/>
              <a:t>https://en.wikipedia.org/wiki/Saudi_Arabia</a:t>
            </a:r>
            <a:endParaRPr lang="en-US" sz="1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824193" y="1337981"/>
            <a:ext cx="4010304" cy="4790216"/>
            <a:chOff x="7824193" y="1337981"/>
            <a:chExt cx="4010304" cy="4790216"/>
          </a:xfrm>
        </p:grpSpPr>
        <p:sp>
          <p:nvSpPr>
            <p:cNvPr id="12" name="Rectangle 11"/>
            <p:cNvSpPr/>
            <p:nvPr/>
          </p:nvSpPr>
          <p:spPr>
            <a:xfrm>
              <a:off x="9646276" y="1343696"/>
              <a:ext cx="450761" cy="373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7837389" y="1712334"/>
              <a:ext cx="1807440" cy="4415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7037" y="1717183"/>
              <a:ext cx="1737460" cy="4411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824193" y="1337981"/>
              <a:ext cx="1820636" cy="1425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7037" y="1338847"/>
              <a:ext cx="1737460" cy="1446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389" y="2811887"/>
              <a:ext cx="3997108" cy="3316310"/>
            </a:xfrm>
            <a:prstGeom prst="rect">
              <a:avLst/>
            </a:prstGeom>
            <a:ln w="571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1" name="Rectangle 30"/>
          <p:cNvSpPr/>
          <p:nvPr/>
        </p:nvSpPr>
        <p:spPr>
          <a:xfrm>
            <a:off x="1163683" y="4413161"/>
            <a:ext cx="4507314" cy="72550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70997" y="3879458"/>
            <a:ext cx="3774185" cy="1208485"/>
            <a:chOff x="5670997" y="4159874"/>
            <a:chExt cx="3774185" cy="1208485"/>
          </a:xfrm>
        </p:grpSpPr>
        <p:sp>
          <p:nvSpPr>
            <p:cNvPr id="33" name="Rounded Rectangle 32"/>
            <p:cNvSpPr/>
            <p:nvPr/>
          </p:nvSpPr>
          <p:spPr>
            <a:xfrm>
              <a:off x="5808372" y="4159874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r>
                <a:rPr lang="en-DE" b="1" dirty="0" smtClean="0"/>
                <a:t>1:1</a:t>
              </a:r>
              <a:r>
                <a:rPr lang="en-DE" dirty="0" smtClean="0"/>
                <a:t> for</a:t>
              </a:r>
            </a:p>
            <a:p>
              <a:pPr algn="ctr"/>
              <a:r>
                <a:rPr lang="en-US" dirty="0" smtClean="0"/>
                <a:t>C</a:t>
              </a:r>
              <a:r>
                <a:rPr lang="en-DE" dirty="0" smtClean="0"/>
                <a:t>ontent </a:t>
              </a:r>
              <a:r>
                <a:rPr lang="en-DE" b="1" dirty="0" smtClean="0"/>
                <a:t>Creation</a:t>
              </a:r>
              <a:r>
                <a:rPr lang="en-DE" dirty="0" smtClean="0"/>
                <a:t> </a:t>
              </a:r>
            </a:p>
            <a:p>
              <a:pPr algn="ctr"/>
              <a:r>
                <a:rPr lang="en-DE" dirty="0" smtClean="0"/>
                <a:t>vs Content </a:t>
              </a:r>
              <a:r>
                <a:rPr lang="en-DE" b="1" dirty="0" smtClean="0"/>
                <a:t>Appreciation</a:t>
              </a:r>
            </a:p>
            <a:p>
              <a:pPr algn="ctr"/>
              <a:r>
                <a:rPr lang="en-DE" dirty="0" smtClean="0"/>
                <a:t>(1:4-9 across EU/US)</a:t>
              </a:r>
              <a:endParaRPr lang="en-US" dirty="0"/>
            </a:p>
          </p:txBody>
        </p:sp>
        <p:pic>
          <p:nvPicPr>
            <p:cNvPr id="5124" name="Picture 4" descr="https://noto-website-2.storage.googleapis.com/emoji/emoji_u1f4a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9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https://noto-website-2.storage.googleapis.com/emoji/emoji_u1f1f8_1f1e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32" y="2266238"/>
            <a:ext cx="830784" cy="7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612716" y="5151791"/>
            <a:ext cx="3827872" cy="1208485"/>
            <a:chOff x="3961230" y="1690688"/>
            <a:chExt cx="3827872" cy="1208485"/>
          </a:xfrm>
        </p:grpSpPr>
        <p:sp>
          <p:nvSpPr>
            <p:cNvPr id="40" name="Rounded Rectangle 39"/>
            <p:cNvSpPr/>
            <p:nvPr/>
          </p:nvSpPr>
          <p:spPr>
            <a:xfrm>
              <a:off x="4152292" y="1690688"/>
              <a:ext cx="3636810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 smtClean="0"/>
                <a:t>Distinct Communities </a:t>
              </a:r>
            </a:p>
            <a:p>
              <a:pPr algn="ctr"/>
              <a:r>
                <a:rPr lang="en-DE" dirty="0"/>
                <a:t>(</a:t>
              </a:r>
              <a:r>
                <a:rPr lang="en-DE" dirty="0" smtClean="0"/>
                <a:t>by design)</a:t>
              </a:r>
              <a:endParaRPr lang="en-US" dirty="0"/>
            </a:p>
          </p:txBody>
        </p:sp>
        <p:pic>
          <p:nvPicPr>
            <p:cNvPr id="41" name="Picture 2" descr="https://noto-website-2.storage.googleapis.com/emoji/emoji_u1f51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230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163683" y="5136921"/>
            <a:ext cx="4507314" cy="4302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>
            <a:off x="6090243" y="3323373"/>
            <a:ext cx="494123" cy="5029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Optimization</a:t>
            </a:r>
            <a:r>
              <a:rPr lang="de-DE" dirty="0" smtClean="0"/>
              <a:t> Target: </a:t>
            </a:r>
            <a:r>
              <a:rPr lang="en-DE" dirty="0" smtClean="0"/>
              <a:t>User Lifetime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DE" dirty="0" smtClean="0"/>
              <a:t> – Population &amp; Discretization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" y="2236247"/>
            <a:ext cx="5384801" cy="34122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54544"/>
              </p:ext>
            </p:extLst>
          </p:nvPr>
        </p:nvGraphicFramePr>
        <p:xfrm>
          <a:off x="6873241" y="2236247"/>
          <a:ext cx="4688840" cy="259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46">
                  <a:extLst>
                    <a:ext uri="{9D8B030D-6E8A-4147-A177-3AD203B41FA5}">
                      <a16:colId xmlns:a16="http://schemas.microsoft.com/office/drawing/2014/main" val="1819209914"/>
                    </a:ext>
                  </a:extLst>
                </a:gridCol>
                <a:gridCol w="1562948">
                  <a:extLst>
                    <a:ext uri="{9D8B030D-6E8A-4147-A177-3AD203B41FA5}">
                      <a16:colId xmlns:a16="http://schemas.microsoft.com/office/drawing/2014/main" val="4227888056"/>
                    </a:ext>
                  </a:extLst>
                </a:gridCol>
                <a:gridCol w="1562946">
                  <a:extLst>
                    <a:ext uri="{9D8B030D-6E8A-4147-A177-3AD203B41FA5}">
                      <a16:colId xmlns:a16="http://schemas.microsoft.com/office/drawing/2014/main" val="3381148736"/>
                    </a:ext>
                  </a:extLst>
                </a:gridCol>
              </a:tblGrid>
              <a:tr h="138372">
                <a:tc>
                  <a:txBody>
                    <a:bodyPr/>
                    <a:lstStyle/>
                    <a:p>
                      <a:r>
                        <a:rPr lang="en-DE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DE" dirty="0" smtClean="0"/>
                        <a:t>class / #total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4638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0</a:t>
                      </a:r>
                      <a:r>
                        <a:rPr lang="en-DE" baseline="0" dirty="0" smtClean="0"/>
                        <a:t> ... 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13.3 %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716760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1 ... 7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12.1 %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39430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7 ... 14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7.4 %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187422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14 ... 30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12.3 %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55900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1 ... 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26.4 %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82018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DE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 smtClean="0"/>
                        <a:t>&gt; 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28.4 %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2608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93800" y="3603600"/>
            <a:ext cx="1778000" cy="175260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78537" y="2625630"/>
            <a:ext cx="4683543" cy="146565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0464" y="1690688"/>
            <a:ext cx="3589669" cy="1091118"/>
            <a:chOff x="5595660" y="4348480"/>
            <a:chExt cx="3355300" cy="1019879"/>
          </a:xfrm>
        </p:grpSpPr>
        <p:sp>
          <p:nvSpPr>
            <p:cNvPr id="9" name="Rounded Rectangle 8"/>
            <p:cNvSpPr/>
            <p:nvPr/>
          </p:nvSpPr>
          <p:spPr>
            <a:xfrm>
              <a:off x="5808372" y="4348480"/>
              <a:ext cx="3142588" cy="101987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r>
                <a:rPr lang="en-DE" b="1" dirty="0" smtClean="0"/>
                <a:t>ocus </a:t>
              </a:r>
              <a:r>
                <a:rPr lang="en-DE" dirty="0" smtClean="0"/>
                <a:t>on</a:t>
              </a:r>
            </a:p>
            <a:p>
              <a:pPr algn="ctr"/>
              <a:r>
                <a:rPr lang="en-US" b="1" dirty="0" smtClean="0"/>
                <a:t>E</a:t>
              </a:r>
              <a:r>
                <a:rPr lang="en-DE" b="1" dirty="0" smtClean="0"/>
                <a:t>arly</a:t>
              </a:r>
              <a:r>
                <a:rPr lang="en-DE" dirty="0" smtClean="0"/>
                <a:t>-dropouts</a:t>
              </a:r>
            </a:p>
          </p:txBody>
        </p:sp>
        <p:pic>
          <p:nvPicPr>
            <p:cNvPr id="7170" name="Picture 2" descr="https://noto-website-2.storage.googleapis.com/emoji/emoji_u1f50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660" y="4388290"/>
              <a:ext cx="1041322" cy="98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387863" y="460160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 smtClean="0"/>
              <a:t>cdf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03184" y="2625630"/>
            <a:ext cx="5404368" cy="3092418"/>
            <a:chOff x="3203184" y="2625630"/>
            <a:chExt cx="5404368" cy="3092418"/>
          </a:xfrm>
        </p:grpSpPr>
        <p:sp>
          <p:nvSpPr>
            <p:cNvPr id="30" name="Rectangle 29"/>
            <p:cNvSpPr/>
            <p:nvPr/>
          </p:nvSpPr>
          <p:spPr>
            <a:xfrm>
              <a:off x="3203184" y="2625630"/>
              <a:ext cx="5404368" cy="309241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dist="152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Hey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Jodeler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We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noticed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that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you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have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not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yet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checked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out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latest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pics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from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our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lovely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@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Jodelzoo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channel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Take a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look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u="sng" dirty="0" err="1" smtClean="0">
                  <a:solidFill>
                    <a:schemeClr val="accent3"/>
                  </a:solidFill>
                  <a:latin typeface="Consolas" panose="020B0609020204030204" pitchFamily="49" charset="0"/>
                </a:rPr>
                <a:t>here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for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your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monthly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top 20.</a:t>
              </a:r>
            </a:p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Best </a:t>
              </a:r>
              <a:r>
                <a:rPr lang="de-DE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wishes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from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JodelHQ</a:t>
              </a: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Niklas.</a:t>
              </a:r>
              <a:endParaRPr lang="en-US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172" name="Picture 4" descr="https://noto-website-2.storage.googleapis.com/emoji/emoji_u1f63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0279" y="4065263"/>
              <a:ext cx="327358" cy="30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s://noto-website-2.storage.googleapis.com/emoji/emoji_u1f43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63513" y="4041708"/>
              <a:ext cx="374278" cy="35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s://noto-website-2.storage.googleapis.com/emoji/emoji_u1f42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1895" y="4041708"/>
              <a:ext cx="374278" cy="35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s://noto-website-2.storage.googleapis.com/emoji/emoji_u1f98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637" y="4020114"/>
              <a:ext cx="375329" cy="35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https://noto-website-2.storage.googleapis.com/emoji/emoji_u1f42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131" y="4023892"/>
              <a:ext cx="393207" cy="37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7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Research Questions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87450"/>
              </p:ext>
            </p:extLst>
          </p:nvPr>
        </p:nvGraphicFramePr>
        <p:xfrm>
          <a:off x="838200" y="1825625"/>
          <a:ext cx="10515600" cy="408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13360" y="3058160"/>
            <a:ext cx="11816080" cy="13360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This Talk’s Structure &amp; 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176932"/>
              </p:ext>
            </p:extLst>
          </p:nvPr>
        </p:nvGraphicFramePr>
        <p:xfrm>
          <a:off x="838200" y="1825625"/>
          <a:ext cx="10022840" cy="414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1825624"/>
            <a:ext cx="1570962" cy="4147435"/>
          </a:xfrm>
          <a:prstGeom prst="roundRect">
            <a:avLst>
              <a:gd name="adj" fmla="val 10000"/>
            </a:avLst>
          </a:prstGeom>
          <a:noFill/>
          <a:ln w="57150">
            <a:solidFill>
              <a:schemeClr val="accent6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65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13828 0.00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00301 L 0.27526 0.001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26 0.00116 L 0.41576 -0.0004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76 -0.00046 L 0.55534 -0.0013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34 -0.00139 L 0.6918 -0.0013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nut 79"/>
          <p:cNvSpPr/>
          <p:nvPr/>
        </p:nvSpPr>
        <p:spPr>
          <a:xfrm>
            <a:off x="6192679" y="-220205"/>
            <a:ext cx="5111554" cy="5111554"/>
          </a:xfrm>
          <a:prstGeom prst="donut">
            <a:avLst>
              <a:gd name="adj" fmla="val 2217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323516" y="910633"/>
            <a:ext cx="2849880" cy="2849880"/>
          </a:xfrm>
          <a:prstGeom prst="donut">
            <a:avLst>
              <a:gd name="adj" fmla="val 4015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809595" y="-131652"/>
            <a:ext cx="5915044" cy="5232089"/>
            <a:chOff x="6404192" y="-329772"/>
            <a:chExt cx="5915044" cy="5232089"/>
          </a:xfrm>
        </p:grpSpPr>
        <p:sp>
          <p:nvSpPr>
            <p:cNvPr id="68" name="Rectangle 67"/>
            <p:cNvSpPr/>
            <p:nvPr/>
          </p:nvSpPr>
          <p:spPr>
            <a:xfrm>
              <a:off x="6404192" y="-329772"/>
              <a:ext cx="589786" cy="523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5400000">
              <a:off x="9261652" y="1788736"/>
              <a:ext cx="883079" cy="523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b="1" dirty="0" smtClean="0">
                <a:solidFill>
                  <a:schemeClr val="accent5"/>
                </a:solidFill>
              </a:rPr>
              <a:t>User</a:t>
            </a:r>
            <a:r>
              <a:rPr lang="en-DE" dirty="0" smtClean="0"/>
              <a:t> features</a:t>
            </a:r>
          </a:p>
          <a:p>
            <a:pPr lvl="1"/>
            <a:r>
              <a:rPr lang="en-US" dirty="0" smtClean="0"/>
              <a:t>P</a:t>
            </a:r>
            <a:r>
              <a:rPr lang="en-DE" dirty="0" smtClean="0"/>
              <a:t>osts created, answers received</a:t>
            </a:r>
          </a:p>
          <a:p>
            <a:pPr lvl="1"/>
            <a:r>
              <a:rPr lang="en-DE" dirty="0" smtClean="0"/>
              <a:t>Votes casted, votes received</a:t>
            </a:r>
          </a:p>
          <a:p>
            <a:r>
              <a:rPr lang="en-DE" b="1" dirty="0" smtClean="0">
                <a:solidFill>
                  <a:schemeClr val="accent4"/>
                </a:solidFill>
              </a:rPr>
              <a:t>Community</a:t>
            </a:r>
            <a:r>
              <a:rPr lang="en-DE" dirty="0" smtClean="0"/>
              <a:t> features</a:t>
            </a:r>
          </a:p>
          <a:p>
            <a:pPr lvl="1"/>
            <a:r>
              <a:rPr lang="en-DE" dirty="0" smtClean="0"/>
              <a:t>Post-/Vote activity</a:t>
            </a:r>
          </a:p>
          <a:p>
            <a:pPr lvl="1"/>
            <a:r>
              <a:rPr lang="en-DE" dirty="0" smtClean="0"/>
              <a:t>Happyratio (up vs. downvotes)</a:t>
            </a:r>
          </a:p>
          <a:p>
            <a:r>
              <a:rPr lang="en-DE" b="1" dirty="0" smtClean="0"/>
              <a:t>Temporal</a:t>
            </a:r>
            <a:r>
              <a:rPr lang="en-DE" dirty="0" smtClean="0"/>
              <a:t> expansion (aggregates over time)</a:t>
            </a:r>
          </a:p>
          <a:p>
            <a:pPr lvl="1"/>
            <a:r>
              <a:rPr lang="en-DE" dirty="0" smtClean="0"/>
              <a:t>according to class time periods</a:t>
            </a:r>
          </a:p>
          <a:p>
            <a:pPr lvl="1"/>
            <a:r>
              <a:rPr lang="en-DE" dirty="0" smtClean="0"/>
              <a:t>better time-invariance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</a:t>
            </a:r>
            <a:r>
              <a:rPr lang="de-DE" dirty="0" err="1" smtClean="0"/>
              <a:t>specific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DE" dirty="0" smtClean="0"/>
              <a:t>Feature Engineering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&amp; Predicting User Lifetime with Machine Learning </a:t>
            </a:r>
            <a:endParaRPr lang="en-DE" smtClean="0"/>
          </a:p>
          <a:p>
            <a:r>
              <a:rPr lang="en-US" smtClean="0"/>
              <a:t>in an Anonymous Location-Based Social Network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8046"/>
              </p:ext>
            </p:extLst>
          </p:nvPr>
        </p:nvGraphicFramePr>
        <p:xfrm>
          <a:off x="6598920" y="4948555"/>
          <a:ext cx="51257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80">
                  <a:extLst>
                    <a:ext uri="{9D8B030D-6E8A-4147-A177-3AD203B41FA5}">
                      <a16:colId xmlns:a16="http://schemas.microsoft.com/office/drawing/2014/main" val="4173887915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764287048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71692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dirty="0" smtClean="0"/>
                        <a:t>#features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</a:t>
                      </a:r>
                      <a:r>
                        <a:rPr lang="en-DE" b="0" dirty="0" smtClean="0"/>
                        <a:t>ser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b="0" dirty="0" smtClean="0"/>
                        <a:t>Community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7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DE" b="0" dirty="0" smtClean="0">
                          <a:solidFill>
                            <a:schemeClr val="bg1"/>
                          </a:solidFill>
                        </a:rPr>
                        <a:t>ime-dependent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30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b="0" dirty="0" smtClean="0">
                          <a:solidFill>
                            <a:schemeClr val="bg1"/>
                          </a:solidFill>
                        </a:rPr>
                        <a:t>Time-independent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33051"/>
                  </a:ext>
                </a:extLst>
              </a:tr>
            </a:tbl>
          </a:graphicData>
        </a:graphic>
      </p:graphicFrame>
      <p:pic>
        <p:nvPicPr>
          <p:cNvPr id="12294" name="Picture 6" descr="https://noto-website-2.storage.googleapis.com/emoji/emoji_u1f9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78" y="1959970"/>
            <a:ext cx="798156" cy="7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noto-website-2.storage.googleapis.com/emoji/emoji_u1f6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56" y="2065436"/>
            <a:ext cx="574040" cy="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noto-website-2.storage.googleapis.com/emoji/emoji_u1f61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60" y="3093914"/>
            <a:ext cx="570193" cy="5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noto-website-2.storage.googleapis.com/emoji/emoji_u1f62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59" y="1041738"/>
            <a:ext cx="570194" cy="5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2294" idx="0"/>
            <a:endCxn id="12302" idx="2"/>
          </p:cNvCxnSpPr>
          <p:nvPr/>
        </p:nvCxnSpPr>
        <p:spPr>
          <a:xfrm flipV="1">
            <a:off x="8748456" y="1578391"/>
            <a:ext cx="0" cy="381579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294" idx="3"/>
            <a:endCxn id="12298" idx="1"/>
          </p:cNvCxnSpPr>
          <p:nvPr/>
        </p:nvCxnSpPr>
        <p:spPr>
          <a:xfrm>
            <a:off x="9147534" y="2335573"/>
            <a:ext cx="37562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294" idx="2"/>
            <a:endCxn id="12300" idx="0"/>
          </p:cNvCxnSpPr>
          <p:nvPr/>
        </p:nvCxnSpPr>
        <p:spPr>
          <a:xfrm>
            <a:off x="8748456" y="2711176"/>
            <a:ext cx="1" cy="38273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16200000">
            <a:off x="9321819" y="851289"/>
            <a:ext cx="1109707" cy="1116041"/>
            <a:chOff x="6032661" y="2538227"/>
            <a:chExt cx="1109707" cy="1116041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6345837" y="2704425"/>
              <a:ext cx="560058" cy="671439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6032661" y="3359719"/>
              <a:ext cx="844440" cy="944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6877101" y="2538227"/>
              <a:ext cx="0" cy="832913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156316" y="2984953"/>
              <a:ext cx="720785" cy="390910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618688" y="2584127"/>
              <a:ext cx="258413" cy="775592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2304" name="Picture 16" descr="https://noto-website-2.storage.googleapis.com/emoji/emoji_u1f92c.png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88945" y="3100845"/>
              <a:ext cx="570193" cy="53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06" name="Picture 18" descr="https://noto-website-2.storage.googleapis.com/emoji/emoji_u1f61c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88" y="2067825"/>
            <a:ext cx="568962" cy="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s://noto-website-2.storage.googleapis.com/emoji/emoji_u1f618.png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85" y="3107995"/>
            <a:ext cx="559865" cy="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>
            <a:stCxn id="12306" idx="1"/>
            <a:endCxn id="12298" idx="3"/>
          </p:cNvCxnSpPr>
          <p:nvPr/>
        </p:nvCxnSpPr>
        <p:spPr>
          <a:xfrm flipH="1">
            <a:off x="10097196" y="2335572"/>
            <a:ext cx="337492" cy="1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2308" idx="0"/>
            <a:endCxn id="12306" idx="2"/>
          </p:cNvCxnSpPr>
          <p:nvPr/>
        </p:nvCxnSpPr>
        <p:spPr>
          <a:xfrm flipH="1" flipV="1">
            <a:off x="10719169" y="2603319"/>
            <a:ext cx="4549" cy="504676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2308" idx="1"/>
            <a:endCxn id="12300" idx="3"/>
          </p:cNvCxnSpPr>
          <p:nvPr/>
        </p:nvCxnSpPr>
        <p:spPr>
          <a:xfrm flipH="1" flipV="1">
            <a:off x="9033553" y="3362241"/>
            <a:ext cx="1410232" cy="9220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" grpId="0" animBg="1"/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BTU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1A0C8"/>
      </a:accent1>
      <a:accent2>
        <a:srgbClr val="D20183"/>
      </a:accent2>
      <a:accent3>
        <a:srgbClr val="83D21F"/>
      </a:accent3>
      <a:accent4>
        <a:srgbClr val="014FA1"/>
      </a:accent4>
      <a:accent5>
        <a:srgbClr val="00A032"/>
      </a:accent5>
      <a:accent6>
        <a:srgbClr val="FF9909"/>
      </a:accent6>
      <a:hlink>
        <a:srgbClr val="01A0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1758</Words>
  <Application>Microsoft Office PowerPoint</Application>
  <PresentationFormat>Widescreen</PresentationFormat>
  <Paragraphs>419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Consolas</vt:lpstr>
      <vt:lpstr>Wingdings</vt:lpstr>
      <vt:lpstr>Office Theme</vt:lpstr>
      <vt:lpstr> Understanding &amp; Predicting  User Lifetime </vt:lpstr>
      <vt:lpstr>Motivation - User Lifetime Prediction</vt:lpstr>
      <vt:lpstr>(Lots of) Related Work</vt:lpstr>
      <vt:lpstr>Jodel App</vt:lpstr>
      <vt:lpstr>Used Dataset</vt:lpstr>
      <vt:lpstr>Optimization Target: User Lifetime  – Population &amp; Discretization</vt:lpstr>
      <vt:lpstr>Research Questions</vt:lpstr>
      <vt:lpstr>This Talk’s Structure &amp; Pipeline</vt:lpstr>
      <vt:lpstr>Domain specific Feature Engineering</vt:lpstr>
      <vt:lpstr>Machine Learning - Details</vt:lpstr>
      <vt:lpstr>Tool  Grid-Search</vt:lpstr>
      <vt:lpstr>Invidual Community Models</vt:lpstr>
      <vt:lpstr>Generalization</vt:lpstr>
      <vt:lpstr>Feature Importances</vt:lpstr>
      <vt:lpstr>Binary Classification</vt:lpstr>
      <vt:lpstr>Future Work</vt:lpstr>
      <vt:lpstr>Conclusion</vt:lpstr>
      <vt:lpstr>Thanks!</vt:lpstr>
      <vt:lpstr>User  Ingress  vs.  Egress</vt:lpstr>
      <vt:lpstr>Random Forest – Feature Subset Analysis</vt:lpstr>
      <vt:lpstr>Random Forest -  Complexity</vt:lpstr>
      <vt:lpstr>Random Forest – (Sampled) Country Model</vt:lpstr>
      <vt:lpstr>Empirical Feedback </vt:lpstr>
      <vt:lpstr>User  Ingress /  Egress  &amp; Lifetime</vt:lpstr>
      <vt:lpstr>Example ML Results - Jeddah</vt:lpstr>
      <vt:lpstr>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&amp; Predicting User Lifetime</dc:title>
  <dc:creator>Helge Reelfs</dc:creator>
  <cp:lastModifiedBy>Helge Reelfs</cp:lastModifiedBy>
  <cp:revision>341</cp:revision>
  <dcterms:created xsi:type="dcterms:W3CDTF">2021-04-10T14:48:32Z</dcterms:created>
  <dcterms:modified xsi:type="dcterms:W3CDTF">2021-04-12T21:06:20Z</dcterms:modified>
</cp:coreProperties>
</file>