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5.xml" ContentType="application/vnd.openxmlformats-officedocument.presentationml.tags+xml"/>
  <Override PartName="/ppt/notesSlides/notesSlide20.xml" ContentType="application/vnd.openxmlformats-officedocument.presentationml.notesSlide+xml"/>
  <Override PartName="/ppt/tags/tag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6.xml" ContentType="application/vnd.openxmlformats-officedocument.presentationml.notesSlide+xml"/>
  <Override PartName="/ppt/tags/tag7.xml" ContentType="application/vnd.openxmlformats-officedocument.presentationml.tags+xml"/>
  <Override PartName="/ppt/notesSlides/notesSlide27.xml" ContentType="application/vnd.openxmlformats-officedocument.presentationml.notesSlide+xml"/>
  <Override PartName="/ppt/tags/tag8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51"/>
  </p:notesMasterIdLst>
  <p:sldIdLst>
    <p:sldId id="256" r:id="rId2"/>
    <p:sldId id="318" r:id="rId3"/>
    <p:sldId id="296" r:id="rId4"/>
    <p:sldId id="306" r:id="rId5"/>
    <p:sldId id="342" r:id="rId6"/>
    <p:sldId id="341" r:id="rId7"/>
    <p:sldId id="313" r:id="rId8"/>
    <p:sldId id="316" r:id="rId9"/>
    <p:sldId id="331" r:id="rId10"/>
    <p:sldId id="323" r:id="rId11"/>
    <p:sldId id="337" r:id="rId12"/>
    <p:sldId id="332" r:id="rId13"/>
    <p:sldId id="333" r:id="rId14"/>
    <p:sldId id="289" r:id="rId15"/>
    <p:sldId id="291" r:id="rId16"/>
    <p:sldId id="290" r:id="rId17"/>
    <p:sldId id="292" r:id="rId18"/>
    <p:sldId id="322" r:id="rId19"/>
    <p:sldId id="295" r:id="rId20"/>
    <p:sldId id="303" r:id="rId21"/>
    <p:sldId id="360" r:id="rId22"/>
    <p:sldId id="298" r:id="rId23"/>
    <p:sldId id="299" r:id="rId24"/>
    <p:sldId id="338" r:id="rId25"/>
    <p:sldId id="312" r:id="rId26"/>
    <p:sldId id="328" r:id="rId27"/>
    <p:sldId id="257" r:id="rId28"/>
    <p:sldId id="325" r:id="rId29"/>
    <p:sldId id="327" r:id="rId30"/>
    <p:sldId id="315" r:id="rId31"/>
    <p:sldId id="358" r:id="rId32"/>
    <p:sldId id="329" r:id="rId33"/>
    <p:sldId id="330" r:id="rId34"/>
    <p:sldId id="357" r:id="rId35"/>
    <p:sldId id="339" r:id="rId36"/>
    <p:sldId id="356" r:id="rId37"/>
    <p:sldId id="343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1069"/>
    <a:srgbClr val="1B578B"/>
    <a:srgbClr val="5FAAC2"/>
    <a:srgbClr val="981774"/>
    <a:srgbClr val="FFFFFF"/>
    <a:srgbClr val="3D86AC"/>
    <a:srgbClr val="85C2BC"/>
    <a:srgbClr val="AFD6B8"/>
    <a:srgbClr val="CFE6CA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8" autoAdjust="0"/>
    <p:restoredTop sz="69743" autoAdjust="0"/>
  </p:normalViewPr>
  <p:slideViewPr>
    <p:cSldViewPr snapToGrid="0">
      <p:cViewPr varScale="1">
        <p:scale>
          <a:sx n="77" d="100"/>
          <a:sy n="77" d="100"/>
        </p:scale>
        <p:origin x="201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5818" y="10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Entertaining Observation</c:v>
                </c:pt>
                <c:pt idx="1">
                  <c:v>Distress Releae &amp; Complaints</c:v>
                </c:pt>
                <c:pt idx="2">
                  <c:v>General Entertainment</c:v>
                </c:pt>
                <c:pt idx="3">
                  <c:v>Information Sharing</c:v>
                </c:pt>
                <c:pt idx="4">
                  <c:v>Social Venting &amp; Complaints</c:v>
                </c:pt>
                <c:pt idx="5">
                  <c:v>Other</c:v>
                </c:pt>
                <c:pt idx="6">
                  <c:v>Self Expression</c:v>
                </c:pt>
                <c:pt idx="7">
                  <c:v>Seeking Interaction/Information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122</c:v>
                </c:pt>
                <c:pt idx="1">
                  <c:v>580</c:v>
                </c:pt>
                <c:pt idx="2">
                  <c:v>618</c:v>
                </c:pt>
                <c:pt idx="3">
                  <c:v>638</c:v>
                </c:pt>
                <c:pt idx="4">
                  <c:v>644</c:v>
                </c:pt>
                <c:pt idx="5">
                  <c:v>691</c:v>
                </c:pt>
                <c:pt idx="6">
                  <c:v>927</c:v>
                </c:pt>
                <c:pt idx="7">
                  <c:v>2149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29-49D6-8438-1DEC6EA6B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52660943"/>
        <c:axId val="1652669679"/>
      </c:barChart>
      <c:catAx>
        <c:axId val="16526609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652669679"/>
        <c:crosses val="autoZero"/>
        <c:auto val="1"/>
        <c:lblAlgn val="ctr"/>
        <c:lblOffset val="100"/>
        <c:noMultiLvlLbl val="0"/>
      </c:catAx>
      <c:valAx>
        <c:axId val="16526696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652660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Topics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Topics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Illegal &amp; Violence</c:v>
                </c:pt>
                <c:pt idx="1">
                  <c:v>Animals &amp; Nature</c:v>
                </c:pt>
                <c:pt idx="2">
                  <c:v>Fitness &amp; Health</c:v>
                </c:pt>
                <c:pt idx="3">
                  <c:v>Food &amp; Drink</c:v>
                </c:pt>
                <c:pt idx="4">
                  <c:v>Products &amp; Services</c:v>
                </c:pt>
                <c:pt idx="5">
                  <c:v>Education &amp; Work</c:v>
                </c:pt>
                <c:pt idx="6">
                  <c:v>Fashion &amp; Beauty</c:v>
                </c:pt>
                <c:pt idx="7">
                  <c:v>Social Media</c:v>
                </c:pt>
                <c:pt idx="8">
                  <c:v>Beliefs &amp; Politics</c:v>
                </c:pt>
                <c:pt idx="9">
                  <c:v>Entertainment &amp; Culture</c:v>
                </c:pt>
                <c:pt idx="10">
                  <c:v>Other</c:v>
                </c:pt>
                <c:pt idx="11">
                  <c:v>Self (Personal)</c:v>
                </c:pt>
                <c:pt idx="12">
                  <c:v>People &amp; Relationships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155</c:v>
                </c:pt>
                <c:pt idx="1">
                  <c:v>228</c:v>
                </c:pt>
                <c:pt idx="2">
                  <c:v>267</c:v>
                </c:pt>
                <c:pt idx="3">
                  <c:v>358</c:v>
                </c:pt>
                <c:pt idx="4">
                  <c:v>376</c:v>
                </c:pt>
                <c:pt idx="5">
                  <c:v>479</c:v>
                </c:pt>
                <c:pt idx="6">
                  <c:v>506</c:v>
                </c:pt>
                <c:pt idx="7">
                  <c:v>608</c:v>
                </c:pt>
                <c:pt idx="8">
                  <c:v>707</c:v>
                </c:pt>
                <c:pt idx="9">
                  <c:v>896</c:v>
                </c:pt>
                <c:pt idx="10">
                  <c:v>983</c:v>
                </c:pt>
                <c:pt idx="11">
                  <c:v>1092</c:v>
                </c:pt>
                <c:pt idx="12">
                  <c:v>1960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CF-4CDF-A7EF-76424C067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7868559"/>
        <c:axId val="1767873551"/>
      </c:barChart>
      <c:catAx>
        <c:axId val="17678685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767873551"/>
        <c:crosses val="autoZero"/>
        <c:auto val="1"/>
        <c:lblAlgn val="ctr"/>
        <c:lblOffset val="100"/>
        <c:noMultiLvlLbl val="0"/>
      </c:catAx>
      <c:valAx>
        <c:axId val="17678735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767868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BF0EC7-07E1-4A5D-863C-01BDAED7C206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DE"/>
        </a:p>
      </dgm:t>
    </dgm:pt>
    <dgm:pt modelId="{304EE63D-64D1-440E-82DA-1149CD763402}">
      <dgm:prSet phldrT="[Text]"/>
      <dgm:spPr>
        <a:solidFill>
          <a:schemeClr val="accent5"/>
        </a:solidFill>
      </dgm:spPr>
      <dgm:t>
        <a:bodyPr/>
        <a:lstStyle/>
        <a:p>
          <a:r>
            <a:rPr lang="en-GB" dirty="0"/>
            <a:t>ADOPTION</a:t>
          </a:r>
          <a:endParaRPr lang="en-DE" dirty="0"/>
        </a:p>
      </dgm:t>
    </dgm:pt>
    <dgm:pt modelId="{B0156361-4537-4BA3-A528-DE937B519495}" type="parTrans" cxnId="{9F8BFD5B-7375-4FE9-AA1C-5FB616236E6E}">
      <dgm:prSet/>
      <dgm:spPr/>
      <dgm:t>
        <a:bodyPr/>
        <a:lstStyle/>
        <a:p>
          <a:endParaRPr lang="en-DE"/>
        </a:p>
      </dgm:t>
    </dgm:pt>
    <dgm:pt modelId="{532E3F01-66C1-4CF9-940B-890E9431E6CE}" type="sibTrans" cxnId="{9F8BFD5B-7375-4FE9-AA1C-5FB616236E6E}">
      <dgm:prSet/>
      <dgm:spPr/>
      <dgm:t>
        <a:bodyPr/>
        <a:lstStyle/>
        <a:p>
          <a:endParaRPr lang="en-DE"/>
        </a:p>
      </dgm:t>
    </dgm:pt>
    <dgm:pt modelId="{4E8F1577-3948-457E-9E1A-FD856393EC71}">
      <dgm:prSet phldrT="[Text]" custT="1"/>
      <dgm:spPr>
        <a:ln w="19050">
          <a:solidFill>
            <a:schemeClr val="accent5"/>
          </a:solidFill>
        </a:ln>
      </dgm:spPr>
      <dgm:t>
        <a:bodyPr/>
        <a:lstStyle/>
        <a:p>
          <a:r>
            <a:rPr lang="en-GB" sz="1600" i="1" dirty="0">
              <a:solidFill>
                <a:srgbClr val="00B050"/>
              </a:solidFill>
            </a:rPr>
            <a:t>Corona Warn App [JH6]</a:t>
          </a:r>
          <a:endParaRPr lang="en-DE" sz="1600" i="1" dirty="0">
            <a:solidFill>
              <a:srgbClr val="00B050"/>
            </a:solidFill>
          </a:endParaRPr>
        </a:p>
      </dgm:t>
    </dgm:pt>
    <dgm:pt modelId="{249F6F58-8B4F-42A4-A85E-12FE7DBC9C48}" type="parTrans" cxnId="{33C3449F-A389-4133-9C34-DCF1C3C14C49}">
      <dgm:prSet/>
      <dgm:spPr/>
      <dgm:t>
        <a:bodyPr/>
        <a:lstStyle/>
        <a:p>
          <a:endParaRPr lang="en-DE"/>
        </a:p>
      </dgm:t>
    </dgm:pt>
    <dgm:pt modelId="{A05D7BBF-310C-4DCE-A746-827A64C224CB}" type="sibTrans" cxnId="{33C3449F-A389-4133-9C34-DCF1C3C14C49}">
      <dgm:prSet/>
      <dgm:spPr/>
      <dgm:t>
        <a:bodyPr/>
        <a:lstStyle/>
        <a:p>
          <a:endParaRPr lang="en-DE"/>
        </a:p>
      </dgm:t>
    </dgm:pt>
    <dgm:pt modelId="{E20DEE55-7B0F-4385-A9F3-BE90F44BEA12}">
      <dgm:prSet phldrT="[Text]"/>
      <dgm:spPr>
        <a:solidFill>
          <a:schemeClr val="accent4"/>
        </a:solidFill>
      </dgm:spPr>
      <dgm:t>
        <a:bodyPr/>
        <a:lstStyle/>
        <a:p>
          <a:r>
            <a:rPr lang="en-GB" dirty="0"/>
            <a:t>BEHAVIOR</a:t>
          </a:r>
          <a:endParaRPr lang="en-DE" dirty="0"/>
        </a:p>
      </dgm:t>
    </dgm:pt>
    <dgm:pt modelId="{ABE0FCA0-8AB1-423F-8A70-D949F2FFF653}" type="parTrans" cxnId="{0190FCFA-6B11-4CDD-A45E-BA849568B9E1}">
      <dgm:prSet/>
      <dgm:spPr/>
      <dgm:t>
        <a:bodyPr/>
        <a:lstStyle/>
        <a:p>
          <a:endParaRPr lang="en-DE"/>
        </a:p>
      </dgm:t>
    </dgm:pt>
    <dgm:pt modelId="{F91579C4-F945-417F-9B1E-B6D1CF4B76D9}" type="sibTrans" cxnId="{0190FCFA-6B11-4CDD-A45E-BA849568B9E1}">
      <dgm:prSet/>
      <dgm:spPr/>
      <dgm:t>
        <a:bodyPr/>
        <a:lstStyle/>
        <a:p>
          <a:endParaRPr lang="en-DE"/>
        </a:p>
      </dgm:t>
    </dgm:pt>
    <dgm:pt modelId="{D6C4AC78-713A-484F-80AD-054AA10FC080}">
      <dgm:prSet phldrT="[Text]" custT="1"/>
      <dgm:spPr>
        <a:ln w="19050">
          <a:solidFill>
            <a:schemeClr val="accent4"/>
          </a:solidFill>
        </a:ln>
      </dgm:spPr>
      <dgm:t>
        <a:bodyPr/>
        <a:lstStyle/>
        <a:p>
          <a:r>
            <a:rPr lang="en-GB" sz="1600" dirty="0">
              <a:solidFill>
                <a:schemeClr val="accent4"/>
              </a:solidFill>
            </a:rPr>
            <a:t>Structural Characterization</a:t>
          </a:r>
          <a:endParaRPr lang="en-DE" sz="1600" dirty="0">
            <a:solidFill>
              <a:schemeClr val="accent4"/>
            </a:solidFill>
          </a:endParaRPr>
        </a:p>
      </dgm:t>
    </dgm:pt>
    <dgm:pt modelId="{FE116381-54B2-4D90-ABE3-25B1EFFC7693}" type="parTrans" cxnId="{E2FC8FFA-6DD6-49E0-BBAC-F937FA6D97AD}">
      <dgm:prSet/>
      <dgm:spPr/>
      <dgm:t>
        <a:bodyPr/>
        <a:lstStyle/>
        <a:p>
          <a:endParaRPr lang="en-DE"/>
        </a:p>
      </dgm:t>
    </dgm:pt>
    <dgm:pt modelId="{88FBEBB5-10E4-4C6C-8068-00494B83FEF1}" type="sibTrans" cxnId="{E2FC8FFA-6DD6-49E0-BBAC-F937FA6D97AD}">
      <dgm:prSet/>
      <dgm:spPr/>
      <dgm:t>
        <a:bodyPr/>
        <a:lstStyle/>
        <a:p>
          <a:endParaRPr lang="en-DE"/>
        </a:p>
      </dgm:t>
    </dgm:pt>
    <dgm:pt modelId="{0999048F-0095-4043-A5BC-147028004AC5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CONTENT</a:t>
          </a:r>
          <a:endParaRPr lang="en-DE" dirty="0"/>
        </a:p>
      </dgm:t>
    </dgm:pt>
    <dgm:pt modelId="{34C300CA-B3C5-4E06-851D-D6E417342621}" type="parTrans" cxnId="{37674418-2E57-402E-B2A7-277F30797662}">
      <dgm:prSet/>
      <dgm:spPr/>
      <dgm:t>
        <a:bodyPr/>
        <a:lstStyle/>
        <a:p>
          <a:endParaRPr lang="en-DE"/>
        </a:p>
      </dgm:t>
    </dgm:pt>
    <dgm:pt modelId="{83172223-AD47-433C-9D21-213B83CEB8A5}" type="sibTrans" cxnId="{37674418-2E57-402E-B2A7-277F30797662}">
      <dgm:prSet/>
      <dgm:spPr/>
      <dgm:t>
        <a:bodyPr/>
        <a:lstStyle/>
        <a:p>
          <a:endParaRPr lang="en-DE"/>
        </a:p>
      </dgm:t>
    </dgm:pt>
    <dgm:pt modelId="{16DA9C50-0F43-4363-B3C6-4C934CA45A1E}">
      <dgm:prSet phldrT="[Text]" custT="1"/>
      <dgm:spPr>
        <a:ln w="19050">
          <a:solidFill>
            <a:schemeClr val="accent2"/>
          </a:solidFill>
        </a:ln>
      </dgm:spPr>
      <dgm:t>
        <a:bodyPr/>
        <a:lstStyle/>
        <a:p>
          <a:r>
            <a:rPr lang="en-GB" sz="1600" dirty="0">
              <a:solidFill>
                <a:schemeClr val="accent2"/>
              </a:solidFill>
            </a:rPr>
            <a:t>Information Diffusion [JH9]</a:t>
          </a:r>
          <a:endParaRPr lang="en-DE" sz="1600" dirty="0">
            <a:solidFill>
              <a:schemeClr val="accent2"/>
            </a:solidFill>
          </a:endParaRPr>
        </a:p>
      </dgm:t>
    </dgm:pt>
    <dgm:pt modelId="{95F1035B-3917-4E01-B0D4-A1B35987AB4D}" type="parTrans" cxnId="{7176FFA4-D591-456C-9558-7DA6594C2EA2}">
      <dgm:prSet/>
      <dgm:spPr/>
      <dgm:t>
        <a:bodyPr/>
        <a:lstStyle/>
        <a:p>
          <a:endParaRPr lang="en-DE"/>
        </a:p>
      </dgm:t>
    </dgm:pt>
    <dgm:pt modelId="{FAB58E59-1A81-45AF-A82F-2731E52AD83A}" type="sibTrans" cxnId="{7176FFA4-D591-456C-9558-7DA6594C2EA2}">
      <dgm:prSet/>
      <dgm:spPr/>
      <dgm:t>
        <a:bodyPr/>
        <a:lstStyle/>
        <a:p>
          <a:endParaRPr lang="en-DE"/>
        </a:p>
      </dgm:t>
    </dgm:pt>
    <dgm:pt modelId="{7803E9A8-8F39-4FB5-87AC-08EBA36292C0}">
      <dgm:prSet phldrT="[Text]"/>
      <dgm:spPr>
        <a:solidFill>
          <a:schemeClr val="accent6"/>
        </a:solidFill>
      </dgm:spPr>
      <dgm:t>
        <a:bodyPr/>
        <a:lstStyle/>
        <a:p>
          <a:r>
            <a:rPr lang="en-GB" dirty="0"/>
            <a:t>MANAGE-MENT</a:t>
          </a:r>
          <a:endParaRPr lang="en-DE" dirty="0"/>
        </a:p>
      </dgm:t>
    </dgm:pt>
    <dgm:pt modelId="{96688016-D65A-4423-8E25-AC9468CA737A}" type="parTrans" cxnId="{691C24F2-8BD0-4318-9EF8-39E8B92B6CB0}">
      <dgm:prSet/>
      <dgm:spPr/>
      <dgm:t>
        <a:bodyPr/>
        <a:lstStyle/>
        <a:p>
          <a:endParaRPr lang="en-DE"/>
        </a:p>
      </dgm:t>
    </dgm:pt>
    <dgm:pt modelId="{6FDD99F1-3014-420E-AFA9-3D14476BEC55}" type="sibTrans" cxnId="{691C24F2-8BD0-4318-9EF8-39E8B92B6CB0}">
      <dgm:prSet/>
      <dgm:spPr/>
      <dgm:t>
        <a:bodyPr/>
        <a:lstStyle/>
        <a:p>
          <a:endParaRPr lang="en-DE"/>
        </a:p>
      </dgm:t>
    </dgm:pt>
    <dgm:pt modelId="{2B3A8778-E05F-4215-90FE-059363F3F111}">
      <dgm:prSet phldrT="[Text]" custT="1"/>
      <dgm:spPr>
        <a:ln w="19050">
          <a:solidFill>
            <a:schemeClr val="accent6"/>
          </a:solidFill>
        </a:ln>
      </dgm:spPr>
      <dgm:t>
        <a:bodyPr/>
        <a:lstStyle/>
        <a:p>
          <a:r>
            <a:rPr lang="en-GB" sz="1600" dirty="0">
              <a:solidFill>
                <a:schemeClr val="accent6">
                  <a:lumMod val="75000"/>
                </a:schemeClr>
              </a:solidFill>
            </a:rPr>
            <a:t>Moderation [JH5]</a:t>
          </a:r>
          <a:endParaRPr lang="en-DE" sz="1600" dirty="0">
            <a:solidFill>
              <a:schemeClr val="accent6">
                <a:lumMod val="75000"/>
              </a:schemeClr>
            </a:solidFill>
          </a:endParaRPr>
        </a:p>
      </dgm:t>
    </dgm:pt>
    <dgm:pt modelId="{CBFA4923-A0DF-4B2C-8FDE-4F1BC8E511DA}" type="parTrans" cxnId="{A0221044-50DA-47F4-B841-6EE7E6BA80BC}">
      <dgm:prSet/>
      <dgm:spPr/>
      <dgm:t>
        <a:bodyPr/>
        <a:lstStyle/>
        <a:p>
          <a:endParaRPr lang="en-DE"/>
        </a:p>
      </dgm:t>
    </dgm:pt>
    <dgm:pt modelId="{21C9B808-B477-4616-BD7E-E1024CDC9CC3}" type="sibTrans" cxnId="{A0221044-50DA-47F4-B841-6EE7E6BA80BC}">
      <dgm:prSet/>
      <dgm:spPr/>
      <dgm:t>
        <a:bodyPr/>
        <a:lstStyle/>
        <a:p>
          <a:endParaRPr lang="en-DE"/>
        </a:p>
      </dgm:t>
    </dgm:pt>
    <dgm:pt modelId="{6B40311A-9BF4-4E2E-A005-DB853C922A46}">
      <dgm:prSet phldrT="[Text]" custT="1"/>
      <dgm:spPr>
        <a:ln w="19050">
          <a:solidFill>
            <a:schemeClr val="accent5"/>
          </a:solidFill>
        </a:ln>
      </dgm:spPr>
      <dgm:t>
        <a:bodyPr/>
        <a:lstStyle/>
        <a:p>
          <a:r>
            <a:rPr lang="en-GB" sz="1600" i="1" dirty="0">
              <a:solidFill>
                <a:srgbClr val="00B050"/>
              </a:solidFill>
            </a:rPr>
            <a:t>Weaponizing Reviews [JH1]</a:t>
          </a:r>
          <a:endParaRPr lang="en-DE" sz="1600" i="1" dirty="0">
            <a:solidFill>
              <a:srgbClr val="00B050"/>
            </a:solidFill>
          </a:endParaRPr>
        </a:p>
      </dgm:t>
    </dgm:pt>
    <dgm:pt modelId="{DF4CCB1D-D3F2-4E24-9681-D0BBDD703D92}" type="parTrans" cxnId="{B70D521B-DCC5-4683-98CF-1E925FAF37D4}">
      <dgm:prSet/>
      <dgm:spPr/>
      <dgm:t>
        <a:bodyPr/>
        <a:lstStyle/>
        <a:p>
          <a:endParaRPr lang="en-DE"/>
        </a:p>
      </dgm:t>
    </dgm:pt>
    <dgm:pt modelId="{1AD460A7-FF96-437D-AF84-9CCA7DA098BC}" type="sibTrans" cxnId="{B70D521B-DCC5-4683-98CF-1E925FAF37D4}">
      <dgm:prSet/>
      <dgm:spPr/>
      <dgm:t>
        <a:bodyPr/>
        <a:lstStyle/>
        <a:p>
          <a:endParaRPr lang="en-DE"/>
        </a:p>
      </dgm:t>
    </dgm:pt>
    <dgm:pt modelId="{345B5B39-F5F5-410C-92DC-01E905D81C34}">
      <dgm:prSet phldrT="[Text]" custT="1"/>
      <dgm:spPr>
        <a:ln w="19050">
          <a:solidFill>
            <a:schemeClr val="accent5"/>
          </a:solidFill>
        </a:ln>
      </dgm:spPr>
      <dgm:t>
        <a:bodyPr/>
        <a:lstStyle/>
        <a:p>
          <a:r>
            <a:rPr lang="en-GB" sz="1600" dirty="0" err="1">
              <a:solidFill>
                <a:srgbClr val="00B050"/>
              </a:solidFill>
            </a:rPr>
            <a:t>Jodel</a:t>
          </a:r>
          <a:r>
            <a:rPr lang="en-GB" sz="1600" dirty="0">
              <a:solidFill>
                <a:srgbClr val="00B050"/>
              </a:solidFill>
            </a:rPr>
            <a:t> [JH8]</a:t>
          </a:r>
          <a:endParaRPr lang="en-DE" sz="1600" dirty="0">
            <a:solidFill>
              <a:srgbClr val="00B050"/>
            </a:solidFill>
          </a:endParaRPr>
        </a:p>
      </dgm:t>
    </dgm:pt>
    <dgm:pt modelId="{AA27453A-00E5-4F45-BA97-C8965730CA0A}" type="parTrans" cxnId="{A2A206A0-2C24-482D-B36C-DF898BD707BD}">
      <dgm:prSet/>
      <dgm:spPr/>
      <dgm:t>
        <a:bodyPr/>
        <a:lstStyle/>
        <a:p>
          <a:endParaRPr lang="en-DE"/>
        </a:p>
      </dgm:t>
    </dgm:pt>
    <dgm:pt modelId="{8C700327-076A-40F4-9647-2B654E4A485E}" type="sibTrans" cxnId="{A2A206A0-2C24-482D-B36C-DF898BD707BD}">
      <dgm:prSet/>
      <dgm:spPr/>
      <dgm:t>
        <a:bodyPr/>
        <a:lstStyle/>
        <a:p>
          <a:endParaRPr lang="en-DE"/>
        </a:p>
      </dgm:t>
    </dgm:pt>
    <dgm:pt modelId="{3B0D7410-0125-42FD-9C11-72A8F79FAA95}">
      <dgm:prSet phldrT="[Text]" custT="1"/>
      <dgm:spPr>
        <a:ln w="19050">
          <a:solidFill>
            <a:schemeClr val="accent4"/>
          </a:solidFill>
        </a:ln>
      </dgm:spPr>
      <dgm:t>
        <a:bodyPr/>
        <a:lstStyle/>
        <a:p>
          <a:r>
            <a:rPr lang="en-GB" sz="1600" dirty="0">
              <a:solidFill>
                <a:schemeClr val="accent4"/>
              </a:solidFill>
            </a:rPr>
            <a:t>Cross-Country Insights [JH5]</a:t>
          </a:r>
          <a:endParaRPr lang="en-DE" sz="1600" dirty="0">
            <a:solidFill>
              <a:schemeClr val="accent4"/>
            </a:solidFill>
          </a:endParaRPr>
        </a:p>
      </dgm:t>
    </dgm:pt>
    <dgm:pt modelId="{B8229A8D-B92A-4D4A-B191-45F97998AFF8}" type="parTrans" cxnId="{78FC15A3-5C7E-442A-BEA5-1D36B0EFB271}">
      <dgm:prSet/>
      <dgm:spPr/>
      <dgm:t>
        <a:bodyPr/>
        <a:lstStyle/>
        <a:p>
          <a:endParaRPr lang="en-DE"/>
        </a:p>
      </dgm:t>
    </dgm:pt>
    <dgm:pt modelId="{51885D22-A78A-4614-A8B9-A9486F780E2C}" type="sibTrans" cxnId="{78FC15A3-5C7E-442A-BEA5-1D36B0EFB271}">
      <dgm:prSet/>
      <dgm:spPr/>
      <dgm:t>
        <a:bodyPr/>
        <a:lstStyle/>
        <a:p>
          <a:endParaRPr lang="en-DE"/>
        </a:p>
      </dgm:t>
    </dgm:pt>
    <dgm:pt modelId="{B248150F-7EC8-466B-8C22-3B4577A28003}">
      <dgm:prSet phldrT="[Text]" custT="1"/>
      <dgm:spPr>
        <a:ln w="19050">
          <a:solidFill>
            <a:schemeClr val="accent4"/>
          </a:solidFill>
        </a:ln>
      </dgm:spPr>
      <dgm:t>
        <a:bodyPr/>
        <a:lstStyle/>
        <a:p>
          <a:r>
            <a:rPr lang="en-GB" sz="1600" dirty="0">
              <a:solidFill>
                <a:schemeClr val="accent4"/>
              </a:solidFill>
            </a:rPr>
            <a:t>Spotlighting SA [JH8]</a:t>
          </a:r>
          <a:endParaRPr lang="en-DE" sz="1600" dirty="0">
            <a:solidFill>
              <a:schemeClr val="accent4"/>
            </a:solidFill>
          </a:endParaRPr>
        </a:p>
      </dgm:t>
    </dgm:pt>
    <dgm:pt modelId="{ECA7B1C6-5003-4BCA-8B63-6037C5730EA3}" type="parTrans" cxnId="{F2F1ED87-C0BF-441F-9105-AB33899B0E4A}">
      <dgm:prSet/>
      <dgm:spPr/>
      <dgm:t>
        <a:bodyPr/>
        <a:lstStyle/>
        <a:p>
          <a:endParaRPr lang="en-DE"/>
        </a:p>
      </dgm:t>
    </dgm:pt>
    <dgm:pt modelId="{A7137105-6916-4ECD-8669-D0D9DF30D613}" type="sibTrans" cxnId="{F2F1ED87-C0BF-441F-9105-AB33899B0E4A}">
      <dgm:prSet/>
      <dgm:spPr/>
      <dgm:t>
        <a:bodyPr/>
        <a:lstStyle/>
        <a:p>
          <a:endParaRPr lang="en-DE"/>
        </a:p>
      </dgm:t>
    </dgm:pt>
    <dgm:pt modelId="{6C9B19F2-CF27-4954-B386-913787293F9F}">
      <dgm:prSet phldrT="[Text]" custT="1"/>
      <dgm:spPr>
        <a:ln w="19050">
          <a:solidFill>
            <a:schemeClr val="accent2"/>
          </a:solidFill>
        </a:ln>
      </dgm:spPr>
      <dgm:t>
        <a:bodyPr/>
        <a:lstStyle/>
        <a:p>
          <a:r>
            <a:rPr lang="en-GB" sz="1600" dirty="0">
              <a:solidFill>
                <a:schemeClr val="accent2"/>
              </a:solidFill>
            </a:rPr>
            <a:t>Content SA [JH4]</a:t>
          </a:r>
          <a:endParaRPr lang="en-DE" sz="1600" dirty="0">
            <a:solidFill>
              <a:schemeClr val="accent2"/>
            </a:solidFill>
          </a:endParaRPr>
        </a:p>
      </dgm:t>
    </dgm:pt>
    <dgm:pt modelId="{D3D922B9-19E5-40EE-9185-956F7F331196}" type="parTrans" cxnId="{703359D1-252C-4D25-AAF7-AF7FA1AE34C6}">
      <dgm:prSet/>
      <dgm:spPr/>
      <dgm:t>
        <a:bodyPr/>
        <a:lstStyle/>
        <a:p>
          <a:endParaRPr lang="en-DE"/>
        </a:p>
      </dgm:t>
    </dgm:pt>
    <dgm:pt modelId="{3EF8B828-9AF3-4F6C-BFAE-5935D9F7A124}" type="sibTrans" cxnId="{703359D1-252C-4D25-AAF7-AF7FA1AE34C6}">
      <dgm:prSet/>
      <dgm:spPr/>
      <dgm:t>
        <a:bodyPr/>
        <a:lstStyle/>
        <a:p>
          <a:endParaRPr lang="en-DE"/>
        </a:p>
      </dgm:t>
    </dgm:pt>
    <dgm:pt modelId="{1BB3A935-A71E-42A7-BF16-4E0CE7D46767}">
      <dgm:prSet phldrT="[Text]" custT="1"/>
      <dgm:spPr>
        <a:ln w="19050">
          <a:solidFill>
            <a:schemeClr val="accent2"/>
          </a:solidFill>
        </a:ln>
      </dgm:spPr>
      <dgm:t>
        <a:bodyPr/>
        <a:lstStyle/>
        <a:p>
          <a:r>
            <a:rPr lang="en-GB" sz="1600" dirty="0">
              <a:solidFill>
                <a:schemeClr val="accent2"/>
              </a:solidFill>
            </a:rPr>
            <a:t>Emoji Embeddings [JH7, JH10]</a:t>
          </a:r>
          <a:endParaRPr lang="en-DE" sz="1600" dirty="0">
            <a:solidFill>
              <a:schemeClr val="accent2"/>
            </a:solidFill>
          </a:endParaRPr>
        </a:p>
      </dgm:t>
    </dgm:pt>
    <dgm:pt modelId="{5749A7B4-166A-4C42-8EE7-3BCCA06274FC}" type="parTrans" cxnId="{672D6ACE-6FA8-4210-84CA-3C0FA54CD07E}">
      <dgm:prSet/>
      <dgm:spPr/>
      <dgm:t>
        <a:bodyPr/>
        <a:lstStyle/>
        <a:p>
          <a:endParaRPr lang="en-DE"/>
        </a:p>
      </dgm:t>
    </dgm:pt>
    <dgm:pt modelId="{0A1D8D15-FF43-4489-97A6-EA11946A70F7}" type="sibTrans" cxnId="{672D6ACE-6FA8-4210-84CA-3C0FA54CD07E}">
      <dgm:prSet/>
      <dgm:spPr/>
      <dgm:t>
        <a:bodyPr/>
        <a:lstStyle/>
        <a:p>
          <a:endParaRPr lang="en-DE"/>
        </a:p>
      </dgm:t>
    </dgm:pt>
    <dgm:pt modelId="{14380E7D-F146-4C68-B88B-FB37FD8E73A0}">
      <dgm:prSet phldrT="[Text]" custT="1"/>
      <dgm:spPr>
        <a:ln w="19050">
          <a:solidFill>
            <a:schemeClr val="accent6"/>
          </a:solidFill>
        </a:ln>
      </dgm:spPr>
      <dgm:t>
        <a:bodyPr/>
        <a:lstStyle/>
        <a:p>
          <a:r>
            <a:rPr lang="en-GB" sz="1600" dirty="0">
              <a:solidFill>
                <a:schemeClr val="accent6">
                  <a:lumMod val="75000"/>
                </a:schemeClr>
              </a:solidFill>
            </a:rPr>
            <a:t>User Lifetime [JH2, JH8]</a:t>
          </a:r>
          <a:endParaRPr lang="en-DE" sz="1600" dirty="0">
            <a:solidFill>
              <a:schemeClr val="accent6">
                <a:lumMod val="75000"/>
              </a:schemeClr>
            </a:solidFill>
          </a:endParaRPr>
        </a:p>
      </dgm:t>
    </dgm:pt>
    <dgm:pt modelId="{65A278FA-02E4-41E8-AC6B-A51615EEE2D9}" type="parTrans" cxnId="{ECBBB9F4-7CFC-40A8-84B1-C55C4B621DCC}">
      <dgm:prSet/>
      <dgm:spPr/>
      <dgm:t>
        <a:bodyPr/>
        <a:lstStyle/>
        <a:p>
          <a:endParaRPr lang="en-DE"/>
        </a:p>
      </dgm:t>
    </dgm:pt>
    <dgm:pt modelId="{7659E33F-6B43-4E87-908E-4195D5B95372}" type="sibTrans" cxnId="{ECBBB9F4-7CFC-40A8-84B1-C55C4B621DCC}">
      <dgm:prSet/>
      <dgm:spPr/>
      <dgm:t>
        <a:bodyPr/>
        <a:lstStyle/>
        <a:p>
          <a:endParaRPr lang="en-DE"/>
        </a:p>
      </dgm:t>
    </dgm:pt>
    <dgm:pt modelId="{4B625BED-45E7-4D67-B9CF-47B43C8C9841}">
      <dgm:prSet phldrT="[Text]" custT="1"/>
      <dgm:spPr>
        <a:ln w="19050">
          <a:solidFill>
            <a:schemeClr val="accent6"/>
          </a:solidFill>
        </a:ln>
      </dgm:spPr>
      <dgm:t>
        <a:bodyPr/>
        <a:lstStyle/>
        <a:p>
          <a:r>
            <a:rPr lang="en-GB" sz="1600" i="1" dirty="0">
              <a:solidFill>
                <a:schemeClr val="accent6">
                  <a:lumMod val="75000"/>
                </a:schemeClr>
              </a:solidFill>
            </a:rPr>
            <a:t>Long Term </a:t>
          </a:r>
          <a:r>
            <a:rPr lang="en-GB" sz="1600" i="1" dirty="0" err="1">
              <a:solidFill>
                <a:schemeClr val="accent6">
                  <a:lumMod val="75000"/>
                </a:schemeClr>
              </a:solidFill>
            </a:rPr>
            <a:t>QoE</a:t>
          </a:r>
          <a:r>
            <a:rPr lang="en-GB" sz="1600" i="1" dirty="0">
              <a:solidFill>
                <a:schemeClr val="accent6">
                  <a:lumMod val="75000"/>
                </a:schemeClr>
              </a:solidFill>
            </a:rPr>
            <a:t> [JH3]</a:t>
          </a:r>
          <a:endParaRPr lang="en-DE" sz="1600" i="1" dirty="0">
            <a:solidFill>
              <a:schemeClr val="accent6">
                <a:lumMod val="75000"/>
              </a:schemeClr>
            </a:solidFill>
          </a:endParaRPr>
        </a:p>
      </dgm:t>
    </dgm:pt>
    <dgm:pt modelId="{DE5C113A-6046-41E8-8B4A-CE94CF46B391}" type="parTrans" cxnId="{8DAF9186-2131-4B01-BB40-A2915B16A9AD}">
      <dgm:prSet/>
      <dgm:spPr/>
      <dgm:t>
        <a:bodyPr/>
        <a:lstStyle/>
        <a:p>
          <a:endParaRPr lang="en-DE"/>
        </a:p>
      </dgm:t>
    </dgm:pt>
    <dgm:pt modelId="{B8FD10D4-653F-4B9C-B207-61F9D8913F00}" type="sibTrans" cxnId="{8DAF9186-2131-4B01-BB40-A2915B16A9AD}">
      <dgm:prSet/>
      <dgm:spPr/>
      <dgm:t>
        <a:bodyPr/>
        <a:lstStyle/>
        <a:p>
          <a:endParaRPr lang="en-DE"/>
        </a:p>
      </dgm:t>
    </dgm:pt>
    <dgm:pt modelId="{25C9DFD0-F1D7-495A-8B4F-EB04B1177960}">
      <dgm:prSet phldrT="[Text]" custT="1"/>
      <dgm:spPr>
        <a:ln w="19050">
          <a:solidFill>
            <a:schemeClr val="accent5"/>
          </a:solidFill>
        </a:ln>
      </dgm:spPr>
      <dgm:t>
        <a:bodyPr/>
        <a:lstStyle/>
        <a:p>
          <a:endParaRPr lang="en-DE" sz="1600" i="1" dirty="0">
            <a:solidFill>
              <a:srgbClr val="00B050"/>
            </a:solidFill>
          </a:endParaRPr>
        </a:p>
      </dgm:t>
    </dgm:pt>
    <dgm:pt modelId="{48E62248-D344-4843-8DD0-42D75A359647}" type="parTrans" cxnId="{67CCE25E-65BA-4035-A096-C8BA75C942C2}">
      <dgm:prSet/>
      <dgm:spPr/>
      <dgm:t>
        <a:bodyPr/>
        <a:lstStyle/>
        <a:p>
          <a:endParaRPr lang="en-DE"/>
        </a:p>
      </dgm:t>
    </dgm:pt>
    <dgm:pt modelId="{1279BCC5-B04E-4D0B-8E70-9D9E9C479DEB}" type="sibTrans" cxnId="{67CCE25E-65BA-4035-A096-C8BA75C942C2}">
      <dgm:prSet/>
      <dgm:spPr/>
      <dgm:t>
        <a:bodyPr/>
        <a:lstStyle/>
        <a:p>
          <a:endParaRPr lang="en-DE"/>
        </a:p>
      </dgm:t>
    </dgm:pt>
    <dgm:pt modelId="{78C3488D-E8D6-48F5-83AE-A199262D752E}">
      <dgm:prSet phldrT="[Text]" custT="1"/>
      <dgm:spPr>
        <a:ln w="19050">
          <a:solidFill>
            <a:schemeClr val="accent4"/>
          </a:solidFill>
        </a:ln>
      </dgm:spPr>
      <dgm:t>
        <a:bodyPr/>
        <a:lstStyle/>
        <a:p>
          <a:endParaRPr lang="en-DE" sz="1600" dirty="0">
            <a:solidFill>
              <a:schemeClr val="accent4"/>
            </a:solidFill>
          </a:endParaRPr>
        </a:p>
      </dgm:t>
    </dgm:pt>
    <dgm:pt modelId="{DD97FDC3-29F6-4052-8A33-5D0B7D1E2A12}" type="parTrans" cxnId="{CF56983E-94AA-4F03-BAFA-EF11899AFBFA}">
      <dgm:prSet/>
      <dgm:spPr/>
      <dgm:t>
        <a:bodyPr/>
        <a:lstStyle/>
        <a:p>
          <a:endParaRPr lang="en-DE"/>
        </a:p>
      </dgm:t>
    </dgm:pt>
    <dgm:pt modelId="{BF034481-1988-4A25-8B91-7DE0F72D78F5}" type="sibTrans" cxnId="{CF56983E-94AA-4F03-BAFA-EF11899AFBFA}">
      <dgm:prSet/>
      <dgm:spPr/>
      <dgm:t>
        <a:bodyPr/>
        <a:lstStyle/>
        <a:p>
          <a:endParaRPr lang="en-DE"/>
        </a:p>
      </dgm:t>
    </dgm:pt>
    <dgm:pt modelId="{B7E960B0-CA92-4308-B2FA-1874EE911757}" type="pres">
      <dgm:prSet presAssocID="{DEBF0EC7-07E1-4A5D-863C-01BDAED7C20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74D69B5A-D46E-49F6-B5B9-0F6394370D99}" type="pres">
      <dgm:prSet presAssocID="{DEBF0EC7-07E1-4A5D-863C-01BDAED7C206}" presName="children" presStyleCnt="0"/>
      <dgm:spPr/>
    </dgm:pt>
    <dgm:pt modelId="{A028D64A-5777-4ED8-B5AB-A8EA23C4569E}" type="pres">
      <dgm:prSet presAssocID="{DEBF0EC7-07E1-4A5D-863C-01BDAED7C206}" presName="child1group" presStyleCnt="0"/>
      <dgm:spPr/>
    </dgm:pt>
    <dgm:pt modelId="{8228842F-89A2-410E-8CC4-8CB6F61CF6F5}" type="pres">
      <dgm:prSet presAssocID="{DEBF0EC7-07E1-4A5D-863C-01BDAED7C206}" presName="child1" presStyleLbl="bgAcc1" presStyleIdx="0" presStyleCnt="4" custScaleX="172494" custLinFactNeighborX="-49558" custLinFactNeighborY="18266"/>
      <dgm:spPr/>
    </dgm:pt>
    <dgm:pt modelId="{24AFE9C8-9B4E-417C-8C27-24B756859144}" type="pres">
      <dgm:prSet presAssocID="{DEBF0EC7-07E1-4A5D-863C-01BDAED7C206}" presName="child1Text" presStyleLbl="bgAcc1" presStyleIdx="0" presStyleCnt="4">
        <dgm:presLayoutVars>
          <dgm:bulletEnabled val="1"/>
        </dgm:presLayoutVars>
      </dgm:prSet>
      <dgm:spPr/>
    </dgm:pt>
    <dgm:pt modelId="{ED6E94BE-5965-4EB1-9F06-4FF38B2D3013}" type="pres">
      <dgm:prSet presAssocID="{DEBF0EC7-07E1-4A5D-863C-01BDAED7C206}" presName="child2group" presStyleCnt="0"/>
      <dgm:spPr/>
    </dgm:pt>
    <dgm:pt modelId="{52875617-2B15-4D46-842A-ED07C1F92761}" type="pres">
      <dgm:prSet presAssocID="{DEBF0EC7-07E1-4A5D-863C-01BDAED7C206}" presName="child2" presStyleLbl="bgAcc1" presStyleIdx="1" presStyleCnt="4" custScaleX="181187" custLinFactNeighborX="49558" custLinFactNeighborY="18266"/>
      <dgm:spPr/>
    </dgm:pt>
    <dgm:pt modelId="{2185DD8C-13B0-4701-9146-3D1C25CCF7C0}" type="pres">
      <dgm:prSet presAssocID="{DEBF0EC7-07E1-4A5D-863C-01BDAED7C206}" presName="child2Text" presStyleLbl="bgAcc1" presStyleIdx="1" presStyleCnt="4">
        <dgm:presLayoutVars>
          <dgm:bulletEnabled val="1"/>
        </dgm:presLayoutVars>
      </dgm:prSet>
      <dgm:spPr/>
    </dgm:pt>
    <dgm:pt modelId="{B366A50A-A63F-4EDD-BB03-9691A788DF75}" type="pres">
      <dgm:prSet presAssocID="{DEBF0EC7-07E1-4A5D-863C-01BDAED7C206}" presName="child3group" presStyleCnt="0"/>
      <dgm:spPr/>
    </dgm:pt>
    <dgm:pt modelId="{97A296E7-DBF9-4F53-AB9E-0BEB37B5C5C8}" type="pres">
      <dgm:prSet presAssocID="{DEBF0EC7-07E1-4A5D-863C-01BDAED7C206}" presName="child3" presStyleLbl="bgAcc1" presStyleIdx="2" presStyleCnt="4" custScaleX="181187" custLinFactNeighborX="49558" custLinFactNeighborY="-18701"/>
      <dgm:spPr/>
    </dgm:pt>
    <dgm:pt modelId="{86AA9345-69E5-4F31-9735-E55DBC08CECE}" type="pres">
      <dgm:prSet presAssocID="{DEBF0EC7-07E1-4A5D-863C-01BDAED7C206}" presName="child3Text" presStyleLbl="bgAcc1" presStyleIdx="2" presStyleCnt="4">
        <dgm:presLayoutVars>
          <dgm:bulletEnabled val="1"/>
        </dgm:presLayoutVars>
      </dgm:prSet>
      <dgm:spPr/>
    </dgm:pt>
    <dgm:pt modelId="{26FEBD92-A6F2-42F1-A8F1-AFC14E427144}" type="pres">
      <dgm:prSet presAssocID="{DEBF0EC7-07E1-4A5D-863C-01BDAED7C206}" presName="child4group" presStyleCnt="0"/>
      <dgm:spPr/>
    </dgm:pt>
    <dgm:pt modelId="{4B09B652-AE2E-467D-A42C-1BC122B50C91}" type="pres">
      <dgm:prSet presAssocID="{DEBF0EC7-07E1-4A5D-863C-01BDAED7C206}" presName="child4" presStyleLbl="bgAcc1" presStyleIdx="3" presStyleCnt="4" custScaleX="172494" custLinFactNeighborX="-49558" custLinFactNeighborY="-18701"/>
      <dgm:spPr/>
    </dgm:pt>
    <dgm:pt modelId="{08654C1E-86B6-4E1D-B9CA-92ED65F7153B}" type="pres">
      <dgm:prSet presAssocID="{DEBF0EC7-07E1-4A5D-863C-01BDAED7C206}" presName="child4Text" presStyleLbl="bgAcc1" presStyleIdx="3" presStyleCnt="4">
        <dgm:presLayoutVars>
          <dgm:bulletEnabled val="1"/>
        </dgm:presLayoutVars>
      </dgm:prSet>
      <dgm:spPr/>
    </dgm:pt>
    <dgm:pt modelId="{DEBA5B8F-8C04-4415-B8C0-0492975ECF92}" type="pres">
      <dgm:prSet presAssocID="{DEBF0EC7-07E1-4A5D-863C-01BDAED7C206}" presName="childPlaceholder" presStyleCnt="0"/>
      <dgm:spPr/>
    </dgm:pt>
    <dgm:pt modelId="{B044EA1E-9940-4857-97A7-BC1E90982690}" type="pres">
      <dgm:prSet presAssocID="{DEBF0EC7-07E1-4A5D-863C-01BDAED7C206}" presName="circle" presStyleCnt="0"/>
      <dgm:spPr/>
    </dgm:pt>
    <dgm:pt modelId="{883A29DA-357E-4889-85A9-A16DC8036E6B}" type="pres">
      <dgm:prSet presAssocID="{DEBF0EC7-07E1-4A5D-863C-01BDAED7C20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0A381CFE-FCB2-4FDD-8C53-0AC2E5913E35}" type="pres">
      <dgm:prSet presAssocID="{DEBF0EC7-07E1-4A5D-863C-01BDAED7C20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5B02C21-F775-495A-ACE6-2315E95F8024}" type="pres">
      <dgm:prSet presAssocID="{DEBF0EC7-07E1-4A5D-863C-01BDAED7C20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7828AED8-8A18-40C3-B02D-5E8F4FE983B1}" type="pres">
      <dgm:prSet presAssocID="{DEBF0EC7-07E1-4A5D-863C-01BDAED7C20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7B27374A-F80B-427D-A59A-00C0C424914D}" type="pres">
      <dgm:prSet presAssocID="{DEBF0EC7-07E1-4A5D-863C-01BDAED7C206}" presName="quadrantPlaceholder" presStyleCnt="0"/>
      <dgm:spPr/>
    </dgm:pt>
    <dgm:pt modelId="{F4C69834-2BFC-491E-B440-3D88976C8DB4}" type="pres">
      <dgm:prSet presAssocID="{DEBF0EC7-07E1-4A5D-863C-01BDAED7C206}" presName="center1" presStyleLbl="fgShp" presStyleIdx="0" presStyleCnt="2" custFlipHor="1" custScaleX="7028" custScaleY="8082" custLinFactNeighborY="23160"/>
      <dgm:spPr/>
    </dgm:pt>
    <dgm:pt modelId="{07AFF986-0C78-46D9-96AB-059EB0AA17BD}" type="pres">
      <dgm:prSet presAssocID="{DEBF0EC7-07E1-4A5D-863C-01BDAED7C206}" presName="center2" presStyleLbl="fgShp" presStyleIdx="1" presStyleCnt="2" custScaleX="56473" custScaleY="44362" custLinFactNeighborY="-26763"/>
      <dgm:spPr/>
    </dgm:pt>
  </dgm:ptLst>
  <dgm:cxnLst>
    <dgm:cxn modelId="{93F9C508-94FA-481F-885D-40C811A70D0A}" type="presOf" srcId="{3B0D7410-0125-42FD-9C11-72A8F79FAA95}" destId="{2185DD8C-13B0-4701-9146-3D1C25CCF7C0}" srcOrd="1" destOrd="2" presId="urn:microsoft.com/office/officeart/2005/8/layout/cycle4"/>
    <dgm:cxn modelId="{A10CBC0D-CB95-487C-8174-0DDBCD1FB756}" type="presOf" srcId="{7803E9A8-8F39-4FB5-87AC-08EBA36292C0}" destId="{7828AED8-8A18-40C3-B02D-5E8F4FE983B1}" srcOrd="0" destOrd="0" presId="urn:microsoft.com/office/officeart/2005/8/layout/cycle4"/>
    <dgm:cxn modelId="{37674418-2E57-402E-B2A7-277F30797662}" srcId="{DEBF0EC7-07E1-4A5D-863C-01BDAED7C206}" destId="{0999048F-0095-4043-A5BC-147028004AC5}" srcOrd="2" destOrd="0" parTransId="{34C300CA-B3C5-4E06-851D-D6E417342621}" sibTransId="{83172223-AD47-433C-9D21-213B83CEB8A5}"/>
    <dgm:cxn modelId="{B70D521B-DCC5-4683-98CF-1E925FAF37D4}" srcId="{304EE63D-64D1-440E-82DA-1149CD763402}" destId="{6B40311A-9BF4-4E2E-A005-DB853C922A46}" srcOrd="2" destOrd="0" parTransId="{DF4CCB1D-D3F2-4E24-9681-D0BBDD703D92}" sibTransId="{1AD460A7-FF96-437D-AF84-9CCA7DA098BC}"/>
    <dgm:cxn modelId="{0F05DE28-DB81-4C64-9F85-3168A991B7E2}" type="presOf" srcId="{E20DEE55-7B0F-4385-A9F3-BE90F44BEA12}" destId="{0A381CFE-FCB2-4FDD-8C53-0AC2E5913E35}" srcOrd="0" destOrd="0" presId="urn:microsoft.com/office/officeart/2005/8/layout/cycle4"/>
    <dgm:cxn modelId="{1881BC2D-A8C3-4DD9-8503-B79BE6944FED}" type="presOf" srcId="{6C9B19F2-CF27-4954-B386-913787293F9F}" destId="{86AA9345-69E5-4F31-9735-E55DBC08CECE}" srcOrd="1" destOrd="1" presId="urn:microsoft.com/office/officeart/2005/8/layout/cycle4"/>
    <dgm:cxn modelId="{2355BD30-2A45-4E50-B239-1D24B780425C}" type="presOf" srcId="{D6C4AC78-713A-484F-80AD-054AA10FC080}" destId="{52875617-2B15-4D46-842A-ED07C1F92761}" srcOrd="0" destOrd="1" presId="urn:microsoft.com/office/officeart/2005/8/layout/cycle4"/>
    <dgm:cxn modelId="{B865CC36-500F-401B-927D-1E9F46012B26}" type="presOf" srcId="{25C9DFD0-F1D7-495A-8B4F-EB04B1177960}" destId="{24AFE9C8-9B4E-417C-8C27-24B756859144}" srcOrd="1" destOrd="0" presId="urn:microsoft.com/office/officeart/2005/8/layout/cycle4"/>
    <dgm:cxn modelId="{0AD64E3A-E30C-48A4-B7A8-A22AA3C41242}" type="presOf" srcId="{1BB3A935-A71E-42A7-BF16-4E0CE7D46767}" destId="{86AA9345-69E5-4F31-9735-E55DBC08CECE}" srcOrd="1" destOrd="2" presId="urn:microsoft.com/office/officeart/2005/8/layout/cycle4"/>
    <dgm:cxn modelId="{CF56983E-94AA-4F03-BAFA-EF11899AFBFA}" srcId="{E20DEE55-7B0F-4385-A9F3-BE90F44BEA12}" destId="{78C3488D-E8D6-48F5-83AE-A199262D752E}" srcOrd="0" destOrd="0" parTransId="{DD97FDC3-29F6-4052-8A33-5D0B7D1E2A12}" sibTransId="{BF034481-1988-4A25-8B91-7DE0F72D78F5}"/>
    <dgm:cxn modelId="{687A9741-300C-4D3E-8B1D-4C2E1C9EF3DC}" type="presOf" srcId="{78C3488D-E8D6-48F5-83AE-A199262D752E}" destId="{2185DD8C-13B0-4701-9146-3D1C25CCF7C0}" srcOrd="1" destOrd="0" presId="urn:microsoft.com/office/officeart/2005/8/layout/cycle4"/>
    <dgm:cxn modelId="{A0221044-50DA-47F4-B841-6EE7E6BA80BC}" srcId="{7803E9A8-8F39-4FB5-87AC-08EBA36292C0}" destId="{2B3A8778-E05F-4215-90FE-059363F3F111}" srcOrd="0" destOrd="0" parTransId="{CBFA4923-A0DF-4B2C-8FDE-4F1BC8E511DA}" sibTransId="{21C9B808-B477-4616-BD7E-E1024CDC9CC3}"/>
    <dgm:cxn modelId="{2FE69A46-4D36-434E-929A-D5BF81A9BCDF}" type="presOf" srcId="{DEBF0EC7-07E1-4A5D-863C-01BDAED7C206}" destId="{B7E960B0-CA92-4308-B2FA-1874EE911757}" srcOrd="0" destOrd="0" presId="urn:microsoft.com/office/officeart/2005/8/layout/cycle4"/>
    <dgm:cxn modelId="{B758674A-DE4F-4CDD-8B40-CEFB63581FBC}" type="presOf" srcId="{78C3488D-E8D6-48F5-83AE-A199262D752E}" destId="{52875617-2B15-4D46-842A-ED07C1F92761}" srcOrd="0" destOrd="0" presId="urn:microsoft.com/office/officeart/2005/8/layout/cycle4"/>
    <dgm:cxn modelId="{17B33B58-987E-414B-9CBF-263A7207D61D}" type="presOf" srcId="{6B40311A-9BF4-4E2E-A005-DB853C922A46}" destId="{24AFE9C8-9B4E-417C-8C27-24B756859144}" srcOrd="1" destOrd="2" presId="urn:microsoft.com/office/officeart/2005/8/layout/cycle4"/>
    <dgm:cxn modelId="{9F8BFD5B-7375-4FE9-AA1C-5FB616236E6E}" srcId="{DEBF0EC7-07E1-4A5D-863C-01BDAED7C206}" destId="{304EE63D-64D1-440E-82DA-1149CD763402}" srcOrd="0" destOrd="0" parTransId="{B0156361-4537-4BA3-A528-DE937B519495}" sibTransId="{532E3F01-66C1-4CF9-940B-890E9431E6CE}"/>
    <dgm:cxn modelId="{67CCE25E-65BA-4035-A096-C8BA75C942C2}" srcId="{304EE63D-64D1-440E-82DA-1149CD763402}" destId="{25C9DFD0-F1D7-495A-8B4F-EB04B1177960}" srcOrd="0" destOrd="0" parTransId="{48E62248-D344-4843-8DD0-42D75A359647}" sibTransId="{1279BCC5-B04E-4D0B-8E70-9D9E9C479DEB}"/>
    <dgm:cxn modelId="{2489A263-38FC-4F1E-8731-5A66D4E05ED5}" type="presOf" srcId="{4B625BED-45E7-4D67-B9CF-47B43C8C9841}" destId="{4B09B652-AE2E-467D-A42C-1BC122B50C91}" srcOrd="0" destOrd="2" presId="urn:microsoft.com/office/officeart/2005/8/layout/cycle4"/>
    <dgm:cxn modelId="{821DE964-A3DD-45E9-AC60-A3B7F21CF5D9}" type="presOf" srcId="{4B625BED-45E7-4D67-B9CF-47B43C8C9841}" destId="{08654C1E-86B6-4E1D-B9CA-92ED65F7153B}" srcOrd="1" destOrd="2" presId="urn:microsoft.com/office/officeart/2005/8/layout/cycle4"/>
    <dgm:cxn modelId="{1BAFDD6A-2F03-4FD1-8508-DC31E996E038}" type="presOf" srcId="{2B3A8778-E05F-4215-90FE-059363F3F111}" destId="{08654C1E-86B6-4E1D-B9CA-92ED65F7153B}" srcOrd="1" destOrd="0" presId="urn:microsoft.com/office/officeart/2005/8/layout/cycle4"/>
    <dgm:cxn modelId="{D2A9467C-D0BE-4E48-8599-BEFE3917C327}" type="presOf" srcId="{2B3A8778-E05F-4215-90FE-059363F3F111}" destId="{4B09B652-AE2E-467D-A42C-1BC122B50C91}" srcOrd="0" destOrd="0" presId="urn:microsoft.com/office/officeart/2005/8/layout/cycle4"/>
    <dgm:cxn modelId="{79237B7F-22DC-4EE0-B6B1-DED6B876D294}" type="presOf" srcId="{6B40311A-9BF4-4E2E-A005-DB853C922A46}" destId="{8228842F-89A2-410E-8CC4-8CB6F61CF6F5}" srcOrd="0" destOrd="2" presId="urn:microsoft.com/office/officeart/2005/8/layout/cycle4"/>
    <dgm:cxn modelId="{D213FC83-AD92-47D9-98C5-876CD7A124CA}" type="presOf" srcId="{D6C4AC78-713A-484F-80AD-054AA10FC080}" destId="{2185DD8C-13B0-4701-9146-3D1C25CCF7C0}" srcOrd="1" destOrd="1" presId="urn:microsoft.com/office/officeart/2005/8/layout/cycle4"/>
    <dgm:cxn modelId="{AF417C85-467C-4131-A014-F9F6E4BE6D7D}" type="presOf" srcId="{14380E7D-F146-4C68-B88B-FB37FD8E73A0}" destId="{4B09B652-AE2E-467D-A42C-1BC122B50C91}" srcOrd="0" destOrd="1" presId="urn:microsoft.com/office/officeart/2005/8/layout/cycle4"/>
    <dgm:cxn modelId="{45101B86-88F3-4CFF-9219-E7FB984F0BAB}" type="presOf" srcId="{6C9B19F2-CF27-4954-B386-913787293F9F}" destId="{97A296E7-DBF9-4F53-AB9E-0BEB37B5C5C8}" srcOrd="0" destOrd="1" presId="urn:microsoft.com/office/officeart/2005/8/layout/cycle4"/>
    <dgm:cxn modelId="{8DAF9186-2131-4B01-BB40-A2915B16A9AD}" srcId="{7803E9A8-8F39-4FB5-87AC-08EBA36292C0}" destId="{4B625BED-45E7-4D67-B9CF-47B43C8C9841}" srcOrd="2" destOrd="0" parTransId="{DE5C113A-6046-41E8-8B4A-CE94CF46B391}" sibTransId="{B8FD10D4-653F-4B9C-B207-61F9D8913F00}"/>
    <dgm:cxn modelId="{F2F1ED87-C0BF-441F-9105-AB33899B0E4A}" srcId="{E20DEE55-7B0F-4385-A9F3-BE90F44BEA12}" destId="{B248150F-7EC8-466B-8C22-3B4577A28003}" srcOrd="3" destOrd="0" parTransId="{ECA7B1C6-5003-4BCA-8B63-6037C5730EA3}" sibTransId="{A7137105-6916-4ECD-8669-D0D9DF30D613}"/>
    <dgm:cxn modelId="{5A965895-A3EF-4BEE-9C17-485BA1BE6E4E}" type="presOf" srcId="{14380E7D-F146-4C68-B88B-FB37FD8E73A0}" destId="{08654C1E-86B6-4E1D-B9CA-92ED65F7153B}" srcOrd="1" destOrd="1" presId="urn:microsoft.com/office/officeart/2005/8/layout/cycle4"/>
    <dgm:cxn modelId="{2488989A-FFB5-41C4-AC8C-2E1EB183BC67}" type="presOf" srcId="{0999048F-0095-4043-A5BC-147028004AC5}" destId="{85B02C21-F775-495A-ACE6-2315E95F8024}" srcOrd="0" destOrd="0" presId="urn:microsoft.com/office/officeart/2005/8/layout/cycle4"/>
    <dgm:cxn modelId="{03F3299C-A265-4FF9-897F-56755E403C0F}" type="presOf" srcId="{16DA9C50-0F43-4363-B3C6-4C934CA45A1E}" destId="{97A296E7-DBF9-4F53-AB9E-0BEB37B5C5C8}" srcOrd="0" destOrd="0" presId="urn:microsoft.com/office/officeart/2005/8/layout/cycle4"/>
    <dgm:cxn modelId="{33C3449F-A389-4133-9C34-DCF1C3C14C49}" srcId="{304EE63D-64D1-440E-82DA-1149CD763402}" destId="{4E8F1577-3948-457E-9E1A-FD856393EC71}" srcOrd="1" destOrd="0" parTransId="{249F6F58-8B4F-42A4-A85E-12FE7DBC9C48}" sibTransId="{A05D7BBF-310C-4DCE-A746-827A64C224CB}"/>
    <dgm:cxn modelId="{A2A206A0-2C24-482D-B36C-DF898BD707BD}" srcId="{304EE63D-64D1-440E-82DA-1149CD763402}" destId="{345B5B39-F5F5-410C-92DC-01E905D81C34}" srcOrd="3" destOrd="0" parTransId="{AA27453A-00E5-4F45-BA97-C8965730CA0A}" sibTransId="{8C700327-076A-40F4-9647-2B654E4A485E}"/>
    <dgm:cxn modelId="{CAE971A1-A631-44C8-9208-15E0BBF50DC9}" type="presOf" srcId="{3B0D7410-0125-42FD-9C11-72A8F79FAA95}" destId="{52875617-2B15-4D46-842A-ED07C1F92761}" srcOrd="0" destOrd="2" presId="urn:microsoft.com/office/officeart/2005/8/layout/cycle4"/>
    <dgm:cxn modelId="{78FC15A3-5C7E-442A-BEA5-1D36B0EFB271}" srcId="{E20DEE55-7B0F-4385-A9F3-BE90F44BEA12}" destId="{3B0D7410-0125-42FD-9C11-72A8F79FAA95}" srcOrd="2" destOrd="0" parTransId="{B8229A8D-B92A-4D4A-B191-45F97998AFF8}" sibTransId="{51885D22-A78A-4614-A8B9-A9486F780E2C}"/>
    <dgm:cxn modelId="{7176FFA4-D591-456C-9558-7DA6594C2EA2}" srcId="{0999048F-0095-4043-A5BC-147028004AC5}" destId="{16DA9C50-0F43-4363-B3C6-4C934CA45A1E}" srcOrd="0" destOrd="0" parTransId="{95F1035B-3917-4E01-B0D4-A1B35987AB4D}" sibTransId="{FAB58E59-1A81-45AF-A82F-2731E52AD83A}"/>
    <dgm:cxn modelId="{EE4196C0-27EC-4B06-BB61-A73B54B91E88}" type="presOf" srcId="{25C9DFD0-F1D7-495A-8B4F-EB04B1177960}" destId="{8228842F-89A2-410E-8CC4-8CB6F61CF6F5}" srcOrd="0" destOrd="0" presId="urn:microsoft.com/office/officeart/2005/8/layout/cycle4"/>
    <dgm:cxn modelId="{A972B5C1-1C59-404D-A6A4-474E59DC35EC}" type="presOf" srcId="{345B5B39-F5F5-410C-92DC-01E905D81C34}" destId="{24AFE9C8-9B4E-417C-8C27-24B756859144}" srcOrd="1" destOrd="3" presId="urn:microsoft.com/office/officeart/2005/8/layout/cycle4"/>
    <dgm:cxn modelId="{672D6ACE-6FA8-4210-84CA-3C0FA54CD07E}" srcId="{0999048F-0095-4043-A5BC-147028004AC5}" destId="{1BB3A935-A71E-42A7-BF16-4E0CE7D46767}" srcOrd="2" destOrd="0" parTransId="{5749A7B4-166A-4C42-8EE7-3BCCA06274FC}" sibTransId="{0A1D8D15-FF43-4489-97A6-EA11946A70F7}"/>
    <dgm:cxn modelId="{2F191FCF-95AE-48C1-833C-DB12B99AC33D}" type="presOf" srcId="{16DA9C50-0F43-4363-B3C6-4C934CA45A1E}" destId="{86AA9345-69E5-4F31-9735-E55DBC08CECE}" srcOrd="1" destOrd="0" presId="urn:microsoft.com/office/officeart/2005/8/layout/cycle4"/>
    <dgm:cxn modelId="{703359D1-252C-4D25-AAF7-AF7FA1AE34C6}" srcId="{0999048F-0095-4043-A5BC-147028004AC5}" destId="{6C9B19F2-CF27-4954-B386-913787293F9F}" srcOrd="1" destOrd="0" parTransId="{D3D922B9-19E5-40EE-9185-956F7F331196}" sibTransId="{3EF8B828-9AF3-4F6C-BFAE-5935D9F7A124}"/>
    <dgm:cxn modelId="{FD38D4D7-8C1D-474D-9B7A-E5EA63DBFD3F}" type="presOf" srcId="{B248150F-7EC8-466B-8C22-3B4577A28003}" destId="{52875617-2B15-4D46-842A-ED07C1F92761}" srcOrd="0" destOrd="3" presId="urn:microsoft.com/office/officeart/2005/8/layout/cycle4"/>
    <dgm:cxn modelId="{102030D9-5D9C-46D9-A787-B781DB55D7E8}" type="presOf" srcId="{345B5B39-F5F5-410C-92DC-01E905D81C34}" destId="{8228842F-89A2-410E-8CC4-8CB6F61CF6F5}" srcOrd="0" destOrd="3" presId="urn:microsoft.com/office/officeart/2005/8/layout/cycle4"/>
    <dgm:cxn modelId="{D5F621E2-2350-427B-9594-8304D024CC3F}" type="presOf" srcId="{4E8F1577-3948-457E-9E1A-FD856393EC71}" destId="{24AFE9C8-9B4E-417C-8C27-24B756859144}" srcOrd="1" destOrd="1" presId="urn:microsoft.com/office/officeart/2005/8/layout/cycle4"/>
    <dgm:cxn modelId="{98B004E9-A766-482B-B447-32AE62B8410F}" type="presOf" srcId="{4E8F1577-3948-457E-9E1A-FD856393EC71}" destId="{8228842F-89A2-410E-8CC4-8CB6F61CF6F5}" srcOrd="0" destOrd="1" presId="urn:microsoft.com/office/officeart/2005/8/layout/cycle4"/>
    <dgm:cxn modelId="{649705EC-A7A9-4616-8376-0C3D6E77109E}" type="presOf" srcId="{B248150F-7EC8-466B-8C22-3B4577A28003}" destId="{2185DD8C-13B0-4701-9146-3D1C25CCF7C0}" srcOrd="1" destOrd="3" presId="urn:microsoft.com/office/officeart/2005/8/layout/cycle4"/>
    <dgm:cxn modelId="{1F6F35EC-84CD-44C4-B94A-5F61347AC203}" type="presOf" srcId="{1BB3A935-A71E-42A7-BF16-4E0CE7D46767}" destId="{97A296E7-DBF9-4F53-AB9E-0BEB37B5C5C8}" srcOrd="0" destOrd="2" presId="urn:microsoft.com/office/officeart/2005/8/layout/cycle4"/>
    <dgm:cxn modelId="{311A9DED-2FA6-42DA-B44F-733E97AB2323}" type="presOf" srcId="{304EE63D-64D1-440E-82DA-1149CD763402}" destId="{883A29DA-357E-4889-85A9-A16DC8036E6B}" srcOrd="0" destOrd="0" presId="urn:microsoft.com/office/officeart/2005/8/layout/cycle4"/>
    <dgm:cxn modelId="{691C24F2-8BD0-4318-9EF8-39E8B92B6CB0}" srcId="{DEBF0EC7-07E1-4A5D-863C-01BDAED7C206}" destId="{7803E9A8-8F39-4FB5-87AC-08EBA36292C0}" srcOrd="3" destOrd="0" parTransId="{96688016-D65A-4423-8E25-AC9468CA737A}" sibTransId="{6FDD99F1-3014-420E-AFA9-3D14476BEC55}"/>
    <dgm:cxn modelId="{ECBBB9F4-7CFC-40A8-84B1-C55C4B621DCC}" srcId="{7803E9A8-8F39-4FB5-87AC-08EBA36292C0}" destId="{14380E7D-F146-4C68-B88B-FB37FD8E73A0}" srcOrd="1" destOrd="0" parTransId="{65A278FA-02E4-41E8-AC6B-A51615EEE2D9}" sibTransId="{7659E33F-6B43-4E87-908E-4195D5B95372}"/>
    <dgm:cxn modelId="{E2FC8FFA-6DD6-49E0-BBAC-F937FA6D97AD}" srcId="{E20DEE55-7B0F-4385-A9F3-BE90F44BEA12}" destId="{D6C4AC78-713A-484F-80AD-054AA10FC080}" srcOrd="1" destOrd="0" parTransId="{FE116381-54B2-4D90-ABE3-25B1EFFC7693}" sibTransId="{88FBEBB5-10E4-4C6C-8068-00494B83FEF1}"/>
    <dgm:cxn modelId="{0190FCFA-6B11-4CDD-A45E-BA849568B9E1}" srcId="{DEBF0EC7-07E1-4A5D-863C-01BDAED7C206}" destId="{E20DEE55-7B0F-4385-A9F3-BE90F44BEA12}" srcOrd="1" destOrd="0" parTransId="{ABE0FCA0-8AB1-423F-8A70-D949F2FFF653}" sibTransId="{F91579C4-F945-417F-9B1E-B6D1CF4B76D9}"/>
    <dgm:cxn modelId="{BDCF099D-C6B7-4FA3-9C82-1A33DBF01E1A}" type="presParOf" srcId="{B7E960B0-CA92-4308-B2FA-1874EE911757}" destId="{74D69B5A-D46E-49F6-B5B9-0F6394370D99}" srcOrd="0" destOrd="0" presId="urn:microsoft.com/office/officeart/2005/8/layout/cycle4"/>
    <dgm:cxn modelId="{7D67693C-CFFC-4E00-AF7A-722605446133}" type="presParOf" srcId="{74D69B5A-D46E-49F6-B5B9-0F6394370D99}" destId="{A028D64A-5777-4ED8-B5AB-A8EA23C4569E}" srcOrd="0" destOrd="0" presId="urn:microsoft.com/office/officeart/2005/8/layout/cycle4"/>
    <dgm:cxn modelId="{0D5542B0-652F-421F-8214-4A10078490CA}" type="presParOf" srcId="{A028D64A-5777-4ED8-B5AB-A8EA23C4569E}" destId="{8228842F-89A2-410E-8CC4-8CB6F61CF6F5}" srcOrd="0" destOrd="0" presId="urn:microsoft.com/office/officeart/2005/8/layout/cycle4"/>
    <dgm:cxn modelId="{D583F458-4B1B-4803-A908-34C231A1D1B9}" type="presParOf" srcId="{A028D64A-5777-4ED8-B5AB-A8EA23C4569E}" destId="{24AFE9C8-9B4E-417C-8C27-24B756859144}" srcOrd="1" destOrd="0" presId="urn:microsoft.com/office/officeart/2005/8/layout/cycle4"/>
    <dgm:cxn modelId="{8F15C71D-48F2-4BCC-B7DE-A704E7F6BF82}" type="presParOf" srcId="{74D69B5A-D46E-49F6-B5B9-0F6394370D99}" destId="{ED6E94BE-5965-4EB1-9F06-4FF38B2D3013}" srcOrd="1" destOrd="0" presId="urn:microsoft.com/office/officeart/2005/8/layout/cycle4"/>
    <dgm:cxn modelId="{B4B4F2ED-7036-4743-939B-5D959514EACF}" type="presParOf" srcId="{ED6E94BE-5965-4EB1-9F06-4FF38B2D3013}" destId="{52875617-2B15-4D46-842A-ED07C1F92761}" srcOrd="0" destOrd="0" presId="urn:microsoft.com/office/officeart/2005/8/layout/cycle4"/>
    <dgm:cxn modelId="{97AC7D0B-0E6A-49D4-B23E-01E66CD7581B}" type="presParOf" srcId="{ED6E94BE-5965-4EB1-9F06-4FF38B2D3013}" destId="{2185DD8C-13B0-4701-9146-3D1C25CCF7C0}" srcOrd="1" destOrd="0" presId="urn:microsoft.com/office/officeart/2005/8/layout/cycle4"/>
    <dgm:cxn modelId="{5AD198FE-3AC3-408E-8371-299705365199}" type="presParOf" srcId="{74D69B5A-D46E-49F6-B5B9-0F6394370D99}" destId="{B366A50A-A63F-4EDD-BB03-9691A788DF75}" srcOrd="2" destOrd="0" presId="urn:microsoft.com/office/officeart/2005/8/layout/cycle4"/>
    <dgm:cxn modelId="{C70F6F93-3663-4E49-8D7C-61BD39128CD9}" type="presParOf" srcId="{B366A50A-A63F-4EDD-BB03-9691A788DF75}" destId="{97A296E7-DBF9-4F53-AB9E-0BEB37B5C5C8}" srcOrd="0" destOrd="0" presId="urn:microsoft.com/office/officeart/2005/8/layout/cycle4"/>
    <dgm:cxn modelId="{31C14206-0CA4-47B9-A927-181E081D03F7}" type="presParOf" srcId="{B366A50A-A63F-4EDD-BB03-9691A788DF75}" destId="{86AA9345-69E5-4F31-9735-E55DBC08CECE}" srcOrd="1" destOrd="0" presId="urn:microsoft.com/office/officeart/2005/8/layout/cycle4"/>
    <dgm:cxn modelId="{A471A211-738B-4093-BA1A-25B28D3C90D8}" type="presParOf" srcId="{74D69B5A-D46E-49F6-B5B9-0F6394370D99}" destId="{26FEBD92-A6F2-42F1-A8F1-AFC14E427144}" srcOrd="3" destOrd="0" presId="urn:microsoft.com/office/officeart/2005/8/layout/cycle4"/>
    <dgm:cxn modelId="{F205B1D0-499D-4993-A1EF-448B8D200A95}" type="presParOf" srcId="{26FEBD92-A6F2-42F1-A8F1-AFC14E427144}" destId="{4B09B652-AE2E-467D-A42C-1BC122B50C91}" srcOrd="0" destOrd="0" presId="urn:microsoft.com/office/officeart/2005/8/layout/cycle4"/>
    <dgm:cxn modelId="{928A7AB7-B47A-4B7D-912E-FAC1219EF241}" type="presParOf" srcId="{26FEBD92-A6F2-42F1-A8F1-AFC14E427144}" destId="{08654C1E-86B6-4E1D-B9CA-92ED65F7153B}" srcOrd="1" destOrd="0" presId="urn:microsoft.com/office/officeart/2005/8/layout/cycle4"/>
    <dgm:cxn modelId="{EA3755F1-18BD-4F98-9026-CAFBC3658CF8}" type="presParOf" srcId="{74D69B5A-D46E-49F6-B5B9-0F6394370D99}" destId="{DEBA5B8F-8C04-4415-B8C0-0492975ECF92}" srcOrd="4" destOrd="0" presId="urn:microsoft.com/office/officeart/2005/8/layout/cycle4"/>
    <dgm:cxn modelId="{3E51DE08-436C-40A0-BFAF-8D4298D3D9D8}" type="presParOf" srcId="{B7E960B0-CA92-4308-B2FA-1874EE911757}" destId="{B044EA1E-9940-4857-97A7-BC1E90982690}" srcOrd="1" destOrd="0" presId="urn:microsoft.com/office/officeart/2005/8/layout/cycle4"/>
    <dgm:cxn modelId="{3EF8090A-2D63-4EDA-8A59-2E8969527D0E}" type="presParOf" srcId="{B044EA1E-9940-4857-97A7-BC1E90982690}" destId="{883A29DA-357E-4889-85A9-A16DC8036E6B}" srcOrd="0" destOrd="0" presId="urn:microsoft.com/office/officeart/2005/8/layout/cycle4"/>
    <dgm:cxn modelId="{03F29062-6A8F-40A5-A128-A0ED42D2A308}" type="presParOf" srcId="{B044EA1E-9940-4857-97A7-BC1E90982690}" destId="{0A381CFE-FCB2-4FDD-8C53-0AC2E5913E35}" srcOrd="1" destOrd="0" presId="urn:microsoft.com/office/officeart/2005/8/layout/cycle4"/>
    <dgm:cxn modelId="{A2E4B153-516B-447D-A5D5-BD1E62B2E940}" type="presParOf" srcId="{B044EA1E-9940-4857-97A7-BC1E90982690}" destId="{85B02C21-F775-495A-ACE6-2315E95F8024}" srcOrd="2" destOrd="0" presId="urn:microsoft.com/office/officeart/2005/8/layout/cycle4"/>
    <dgm:cxn modelId="{F028B5E8-07B1-4200-B024-D297B179DFFB}" type="presParOf" srcId="{B044EA1E-9940-4857-97A7-BC1E90982690}" destId="{7828AED8-8A18-40C3-B02D-5E8F4FE983B1}" srcOrd="3" destOrd="0" presId="urn:microsoft.com/office/officeart/2005/8/layout/cycle4"/>
    <dgm:cxn modelId="{DB5D36CD-3D2B-427B-B972-9A3346FF4189}" type="presParOf" srcId="{B044EA1E-9940-4857-97A7-BC1E90982690}" destId="{7B27374A-F80B-427D-A59A-00C0C424914D}" srcOrd="4" destOrd="0" presId="urn:microsoft.com/office/officeart/2005/8/layout/cycle4"/>
    <dgm:cxn modelId="{D2D6D134-2EB5-4F7A-80C5-8F70FB574E09}" type="presParOf" srcId="{B7E960B0-CA92-4308-B2FA-1874EE911757}" destId="{F4C69834-2BFC-491E-B440-3D88976C8DB4}" srcOrd="2" destOrd="0" presId="urn:microsoft.com/office/officeart/2005/8/layout/cycle4"/>
    <dgm:cxn modelId="{179AE1DF-6AA5-413B-A45A-DE1495A9393B}" type="presParOf" srcId="{B7E960B0-CA92-4308-B2FA-1874EE911757}" destId="{07AFF986-0C78-46D9-96AB-059EB0AA17B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EBF0EC7-07E1-4A5D-863C-01BDAED7C206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DE"/>
        </a:p>
      </dgm:t>
    </dgm:pt>
    <dgm:pt modelId="{304EE63D-64D1-440E-82DA-1149CD763402}">
      <dgm:prSet phldrT="[Text]"/>
      <dgm:spPr>
        <a:solidFill>
          <a:schemeClr val="accent5"/>
        </a:solidFill>
      </dgm:spPr>
      <dgm:t>
        <a:bodyPr/>
        <a:lstStyle/>
        <a:p>
          <a:r>
            <a:rPr lang="en-GB" dirty="0"/>
            <a:t>ADOPTION</a:t>
          </a:r>
          <a:endParaRPr lang="en-DE" dirty="0"/>
        </a:p>
      </dgm:t>
    </dgm:pt>
    <dgm:pt modelId="{B0156361-4537-4BA3-A528-DE937B519495}" type="parTrans" cxnId="{9F8BFD5B-7375-4FE9-AA1C-5FB616236E6E}">
      <dgm:prSet/>
      <dgm:spPr/>
      <dgm:t>
        <a:bodyPr/>
        <a:lstStyle/>
        <a:p>
          <a:endParaRPr lang="en-DE"/>
        </a:p>
      </dgm:t>
    </dgm:pt>
    <dgm:pt modelId="{532E3F01-66C1-4CF9-940B-890E9431E6CE}" type="sibTrans" cxnId="{9F8BFD5B-7375-4FE9-AA1C-5FB616236E6E}">
      <dgm:prSet/>
      <dgm:spPr/>
      <dgm:t>
        <a:bodyPr/>
        <a:lstStyle/>
        <a:p>
          <a:endParaRPr lang="en-DE"/>
        </a:p>
      </dgm:t>
    </dgm:pt>
    <dgm:pt modelId="{4E8F1577-3948-457E-9E1A-FD856393EC71}">
      <dgm:prSet phldrT="[Text]" custT="1"/>
      <dgm:spPr>
        <a:ln w="19050">
          <a:solidFill>
            <a:schemeClr val="accent5"/>
          </a:solidFill>
        </a:ln>
      </dgm:spPr>
      <dgm:t>
        <a:bodyPr/>
        <a:lstStyle/>
        <a:p>
          <a:r>
            <a:rPr lang="en-GB" sz="1600" i="1" dirty="0">
              <a:solidFill>
                <a:srgbClr val="00B050"/>
              </a:solidFill>
            </a:rPr>
            <a:t>Corona Warn App [JH6]</a:t>
          </a:r>
          <a:endParaRPr lang="en-DE" sz="1600" i="1" dirty="0">
            <a:solidFill>
              <a:srgbClr val="00B050"/>
            </a:solidFill>
          </a:endParaRPr>
        </a:p>
      </dgm:t>
    </dgm:pt>
    <dgm:pt modelId="{249F6F58-8B4F-42A4-A85E-12FE7DBC9C48}" type="parTrans" cxnId="{33C3449F-A389-4133-9C34-DCF1C3C14C49}">
      <dgm:prSet/>
      <dgm:spPr/>
      <dgm:t>
        <a:bodyPr/>
        <a:lstStyle/>
        <a:p>
          <a:endParaRPr lang="en-DE"/>
        </a:p>
      </dgm:t>
    </dgm:pt>
    <dgm:pt modelId="{A05D7BBF-310C-4DCE-A746-827A64C224CB}" type="sibTrans" cxnId="{33C3449F-A389-4133-9C34-DCF1C3C14C49}">
      <dgm:prSet/>
      <dgm:spPr/>
      <dgm:t>
        <a:bodyPr/>
        <a:lstStyle/>
        <a:p>
          <a:endParaRPr lang="en-DE"/>
        </a:p>
      </dgm:t>
    </dgm:pt>
    <dgm:pt modelId="{E20DEE55-7B0F-4385-A9F3-BE90F44BEA12}">
      <dgm:prSet phldrT="[Text]"/>
      <dgm:spPr>
        <a:solidFill>
          <a:schemeClr val="accent4"/>
        </a:solidFill>
      </dgm:spPr>
      <dgm:t>
        <a:bodyPr/>
        <a:lstStyle/>
        <a:p>
          <a:r>
            <a:rPr lang="en-GB" dirty="0"/>
            <a:t>BEHAVIOR</a:t>
          </a:r>
          <a:endParaRPr lang="en-DE" dirty="0"/>
        </a:p>
      </dgm:t>
    </dgm:pt>
    <dgm:pt modelId="{ABE0FCA0-8AB1-423F-8A70-D949F2FFF653}" type="parTrans" cxnId="{0190FCFA-6B11-4CDD-A45E-BA849568B9E1}">
      <dgm:prSet/>
      <dgm:spPr/>
      <dgm:t>
        <a:bodyPr/>
        <a:lstStyle/>
        <a:p>
          <a:endParaRPr lang="en-DE"/>
        </a:p>
      </dgm:t>
    </dgm:pt>
    <dgm:pt modelId="{F91579C4-F945-417F-9B1E-B6D1CF4B76D9}" type="sibTrans" cxnId="{0190FCFA-6B11-4CDD-A45E-BA849568B9E1}">
      <dgm:prSet/>
      <dgm:spPr/>
      <dgm:t>
        <a:bodyPr/>
        <a:lstStyle/>
        <a:p>
          <a:endParaRPr lang="en-DE"/>
        </a:p>
      </dgm:t>
    </dgm:pt>
    <dgm:pt modelId="{D6C4AC78-713A-484F-80AD-054AA10FC080}">
      <dgm:prSet phldrT="[Text]" custT="1"/>
      <dgm:spPr>
        <a:ln w="19050">
          <a:solidFill>
            <a:schemeClr val="accent4"/>
          </a:solidFill>
        </a:ln>
      </dgm:spPr>
      <dgm:t>
        <a:bodyPr/>
        <a:lstStyle/>
        <a:p>
          <a:r>
            <a:rPr lang="en-GB" sz="1600" dirty="0">
              <a:solidFill>
                <a:schemeClr val="accent4"/>
              </a:solidFill>
            </a:rPr>
            <a:t>Structural Characterization</a:t>
          </a:r>
          <a:endParaRPr lang="en-DE" sz="1600" dirty="0">
            <a:solidFill>
              <a:schemeClr val="accent4"/>
            </a:solidFill>
          </a:endParaRPr>
        </a:p>
      </dgm:t>
    </dgm:pt>
    <dgm:pt modelId="{FE116381-54B2-4D90-ABE3-25B1EFFC7693}" type="parTrans" cxnId="{E2FC8FFA-6DD6-49E0-BBAC-F937FA6D97AD}">
      <dgm:prSet/>
      <dgm:spPr/>
      <dgm:t>
        <a:bodyPr/>
        <a:lstStyle/>
        <a:p>
          <a:endParaRPr lang="en-DE"/>
        </a:p>
      </dgm:t>
    </dgm:pt>
    <dgm:pt modelId="{88FBEBB5-10E4-4C6C-8068-00494B83FEF1}" type="sibTrans" cxnId="{E2FC8FFA-6DD6-49E0-BBAC-F937FA6D97AD}">
      <dgm:prSet/>
      <dgm:spPr/>
      <dgm:t>
        <a:bodyPr/>
        <a:lstStyle/>
        <a:p>
          <a:endParaRPr lang="en-DE"/>
        </a:p>
      </dgm:t>
    </dgm:pt>
    <dgm:pt modelId="{0999048F-0095-4043-A5BC-147028004AC5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CONTENT</a:t>
          </a:r>
          <a:endParaRPr lang="en-DE" dirty="0"/>
        </a:p>
      </dgm:t>
    </dgm:pt>
    <dgm:pt modelId="{34C300CA-B3C5-4E06-851D-D6E417342621}" type="parTrans" cxnId="{37674418-2E57-402E-B2A7-277F30797662}">
      <dgm:prSet/>
      <dgm:spPr/>
      <dgm:t>
        <a:bodyPr/>
        <a:lstStyle/>
        <a:p>
          <a:endParaRPr lang="en-DE"/>
        </a:p>
      </dgm:t>
    </dgm:pt>
    <dgm:pt modelId="{83172223-AD47-433C-9D21-213B83CEB8A5}" type="sibTrans" cxnId="{37674418-2E57-402E-B2A7-277F30797662}">
      <dgm:prSet/>
      <dgm:spPr/>
      <dgm:t>
        <a:bodyPr/>
        <a:lstStyle/>
        <a:p>
          <a:endParaRPr lang="en-DE"/>
        </a:p>
      </dgm:t>
    </dgm:pt>
    <dgm:pt modelId="{16DA9C50-0F43-4363-B3C6-4C934CA45A1E}">
      <dgm:prSet phldrT="[Text]" custT="1"/>
      <dgm:spPr>
        <a:ln w="19050">
          <a:solidFill>
            <a:schemeClr val="accent2"/>
          </a:solidFill>
        </a:ln>
      </dgm:spPr>
      <dgm:t>
        <a:bodyPr/>
        <a:lstStyle/>
        <a:p>
          <a:r>
            <a:rPr lang="en-GB" sz="1600" dirty="0">
              <a:solidFill>
                <a:schemeClr val="accent2"/>
              </a:solidFill>
            </a:rPr>
            <a:t>Information Diffusion [JH9]</a:t>
          </a:r>
          <a:endParaRPr lang="en-DE" sz="1600" dirty="0">
            <a:solidFill>
              <a:schemeClr val="accent2"/>
            </a:solidFill>
          </a:endParaRPr>
        </a:p>
      </dgm:t>
    </dgm:pt>
    <dgm:pt modelId="{95F1035B-3917-4E01-B0D4-A1B35987AB4D}" type="parTrans" cxnId="{7176FFA4-D591-456C-9558-7DA6594C2EA2}">
      <dgm:prSet/>
      <dgm:spPr/>
      <dgm:t>
        <a:bodyPr/>
        <a:lstStyle/>
        <a:p>
          <a:endParaRPr lang="en-DE"/>
        </a:p>
      </dgm:t>
    </dgm:pt>
    <dgm:pt modelId="{FAB58E59-1A81-45AF-A82F-2731E52AD83A}" type="sibTrans" cxnId="{7176FFA4-D591-456C-9558-7DA6594C2EA2}">
      <dgm:prSet/>
      <dgm:spPr/>
      <dgm:t>
        <a:bodyPr/>
        <a:lstStyle/>
        <a:p>
          <a:endParaRPr lang="en-DE"/>
        </a:p>
      </dgm:t>
    </dgm:pt>
    <dgm:pt modelId="{7803E9A8-8F39-4FB5-87AC-08EBA36292C0}">
      <dgm:prSet phldrT="[Text]"/>
      <dgm:spPr>
        <a:solidFill>
          <a:schemeClr val="accent6"/>
        </a:solidFill>
      </dgm:spPr>
      <dgm:t>
        <a:bodyPr/>
        <a:lstStyle/>
        <a:p>
          <a:r>
            <a:rPr lang="en-GB" dirty="0"/>
            <a:t>MANAGE-MENT</a:t>
          </a:r>
          <a:endParaRPr lang="en-DE" dirty="0"/>
        </a:p>
      </dgm:t>
    </dgm:pt>
    <dgm:pt modelId="{96688016-D65A-4423-8E25-AC9468CA737A}" type="parTrans" cxnId="{691C24F2-8BD0-4318-9EF8-39E8B92B6CB0}">
      <dgm:prSet/>
      <dgm:spPr/>
      <dgm:t>
        <a:bodyPr/>
        <a:lstStyle/>
        <a:p>
          <a:endParaRPr lang="en-DE"/>
        </a:p>
      </dgm:t>
    </dgm:pt>
    <dgm:pt modelId="{6FDD99F1-3014-420E-AFA9-3D14476BEC55}" type="sibTrans" cxnId="{691C24F2-8BD0-4318-9EF8-39E8B92B6CB0}">
      <dgm:prSet/>
      <dgm:spPr/>
      <dgm:t>
        <a:bodyPr/>
        <a:lstStyle/>
        <a:p>
          <a:endParaRPr lang="en-DE"/>
        </a:p>
      </dgm:t>
    </dgm:pt>
    <dgm:pt modelId="{2B3A8778-E05F-4215-90FE-059363F3F111}">
      <dgm:prSet phldrT="[Text]" custT="1"/>
      <dgm:spPr>
        <a:ln w="19050">
          <a:solidFill>
            <a:schemeClr val="accent6"/>
          </a:solidFill>
        </a:ln>
      </dgm:spPr>
      <dgm:t>
        <a:bodyPr/>
        <a:lstStyle/>
        <a:p>
          <a:r>
            <a:rPr lang="en-GB" sz="1600" dirty="0">
              <a:solidFill>
                <a:schemeClr val="accent6">
                  <a:lumMod val="75000"/>
                </a:schemeClr>
              </a:solidFill>
            </a:rPr>
            <a:t>Moderation [JH5]</a:t>
          </a:r>
          <a:endParaRPr lang="en-DE" sz="1600" dirty="0">
            <a:solidFill>
              <a:schemeClr val="accent6">
                <a:lumMod val="75000"/>
              </a:schemeClr>
            </a:solidFill>
          </a:endParaRPr>
        </a:p>
      </dgm:t>
    </dgm:pt>
    <dgm:pt modelId="{CBFA4923-A0DF-4B2C-8FDE-4F1BC8E511DA}" type="parTrans" cxnId="{A0221044-50DA-47F4-B841-6EE7E6BA80BC}">
      <dgm:prSet/>
      <dgm:spPr/>
      <dgm:t>
        <a:bodyPr/>
        <a:lstStyle/>
        <a:p>
          <a:endParaRPr lang="en-DE"/>
        </a:p>
      </dgm:t>
    </dgm:pt>
    <dgm:pt modelId="{21C9B808-B477-4616-BD7E-E1024CDC9CC3}" type="sibTrans" cxnId="{A0221044-50DA-47F4-B841-6EE7E6BA80BC}">
      <dgm:prSet/>
      <dgm:spPr/>
      <dgm:t>
        <a:bodyPr/>
        <a:lstStyle/>
        <a:p>
          <a:endParaRPr lang="en-DE"/>
        </a:p>
      </dgm:t>
    </dgm:pt>
    <dgm:pt modelId="{6B40311A-9BF4-4E2E-A005-DB853C922A46}">
      <dgm:prSet phldrT="[Text]" custT="1"/>
      <dgm:spPr>
        <a:ln w="19050">
          <a:solidFill>
            <a:schemeClr val="accent5"/>
          </a:solidFill>
        </a:ln>
      </dgm:spPr>
      <dgm:t>
        <a:bodyPr/>
        <a:lstStyle/>
        <a:p>
          <a:r>
            <a:rPr lang="en-GB" sz="1600" i="1" dirty="0">
              <a:solidFill>
                <a:srgbClr val="00B050"/>
              </a:solidFill>
            </a:rPr>
            <a:t>Weaponizing Reviews [JH1]</a:t>
          </a:r>
          <a:endParaRPr lang="en-DE" sz="1600" i="1" dirty="0">
            <a:solidFill>
              <a:srgbClr val="00B050"/>
            </a:solidFill>
          </a:endParaRPr>
        </a:p>
      </dgm:t>
    </dgm:pt>
    <dgm:pt modelId="{DF4CCB1D-D3F2-4E24-9681-D0BBDD703D92}" type="parTrans" cxnId="{B70D521B-DCC5-4683-98CF-1E925FAF37D4}">
      <dgm:prSet/>
      <dgm:spPr/>
      <dgm:t>
        <a:bodyPr/>
        <a:lstStyle/>
        <a:p>
          <a:endParaRPr lang="en-DE"/>
        </a:p>
      </dgm:t>
    </dgm:pt>
    <dgm:pt modelId="{1AD460A7-FF96-437D-AF84-9CCA7DA098BC}" type="sibTrans" cxnId="{B70D521B-DCC5-4683-98CF-1E925FAF37D4}">
      <dgm:prSet/>
      <dgm:spPr/>
      <dgm:t>
        <a:bodyPr/>
        <a:lstStyle/>
        <a:p>
          <a:endParaRPr lang="en-DE"/>
        </a:p>
      </dgm:t>
    </dgm:pt>
    <dgm:pt modelId="{345B5B39-F5F5-410C-92DC-01E905D81C34}">
      <dgm:prSet phldrT="[Text]" custT="1"/>
      <dgm:spPr>
        <a:ln w="19050">
          <a:solidFill>
            <a:schemeClr val="accent5"/>
          </a:solidFill>
        </a:ln>
      </dgm:spPr>
      <dgm:t>
        <a:bodyPr/>
        <a:lstStyle/>
        <a:p>
          <a:r>
            <a:rPr lang="en-GB" sz="1600" dirty="0" err="1">
              <a:solidFill>
                <a:srgbClr val="00B050"/>
              </a:solidFill>
            </a:rPr>
            <a:t>Jodel</a:t>
          </a:r>
          <a:r>
            <a:rPr lang="en-GB" sz="1600" dirty="0">
              <a:solidFill>
                <a:srgbClr val="00B050"/>
              </a:solidFill>
            </a:rPr>
            <a:t> [JH8]</a:t>
          </a:r>
          <a:endParaRPr lang="en-DE" sz="1600" dirty="0">
            <a:solidFill>
              <a:srgbClr val="00B050"/>
            </a:solidFill>
          </a:endParaRPr>
        </a:p>
      </dgm:t>
    </dgm:pt>
    <dgm:pt modelId="{AA27453A-00E5-4F45-BA97-C8965730CA0A}" type="parTrans" cxnId="{A2A206A0-2C24-482D-B36C-DF898BD707BD}">
      <dgm:prSet/>
      <dgm:spPr/>
      <dgm:t>
        <a:bodyPr/>
        <a:lstStyle/>
        <a:p>
          <a:endParaRPr lang="en-DE"/>
        </a:p>
      </dgm:t>
    </dgm:pt>
    <dgm:pt modelId="{8C700327-076A-40F4-9647-2B654E4A485E}" type="sibTrans" cxnId="{A2A206A0-2C24-482D-B36C-DF898BD707BD}">
      <dgm:prSet/>
      <dgm:spPr/>
      <dgm:t>
        <a:bodyPr/>
        <a:lstStyle/>
        <a:p>
          <a:endParaRPr lang="en-DE"/>
        </a:p>
      </dgm:t>
    </dgm:pt>
    <dgm:pt modelId="{3B0D7410-0125-42FD-9C11-72A8F79FAA95}">
      <dgm:prSet phldrT="[Text]" custT="1"/>
      <dgm:spPr>
        <a:ln w="19050">
          <a:solidFill>
            <a:schemeClr val="accent4"/>
          </a:solidFill>
        </a:ln>
      </dgm:spPr>
      <dgm:t>
        <a:bodyPr/>
        <a:lstStyle/>
        <a:p>
          <a:r>
            <a:rPr lang="en-GB" sz="1600" dirty="0">
              <a:solidFill>
                <a:schemeClr val="accent4"/>
              </a:solidFill>
            </a:rPr>
            <a:t>Cross-Country Insights [JH5]</a:t>
          </a:r>
          <a:endParaRPr lang="en-DE" sz="1600" dirty="0">
            <a:solidFill>
              <a:schemeClr val="accent4"/>
            </a:solidFill>
          </a:endParaRPr>
        </a:p>
      </dgm:t>
    </dgm:pt>
    <dgm:pt modelId="{B8229A8D-B92A-4D4A-B191-45F97998AFF8}" type="parTrans" cxnId="{78FC15A3-5C7E-442A-BEA5-1D36B0EFB271}">
      <dgm:prSet/>
      <dgm:spPr/>
      <dgm:t>
        <a:bodyPr/>
        <a:lstStyle/>
        <a:p>
          <a:endParaRPr lang="en-DE"/>
        </a:p>
      </dgm:t>
    </dgm:pt>
    <dgm:pt modelId="{51885D22-A78A-4614-A8B9-A9486F780E2C}" type="sibTrans" cxnId="{78FC15A3-5C7E-442A-BEA5-1D36B0EFB271}">
      <dgm:prSet/>
      <dgm:spPr/>
      <dgm:t>
        <a:bodyPr/>
        <a:lstStyle/>
        <a:p>
          <a:endParaRPr lang="en-DE"/>
        </a:p>
      </dgm:t>
    </dgm:pt>
    <dgm:pt modelId="{B248150F-7EC8-466B-8C22-3B4577A28003}">
      <dgm:prSet phldrT="[Text]" custT="1"/>
      <dgm:spPr>
        <a:ln w="19050">
          <a:solidFill>
            <a:schemeClr val="accent4"/>
          </a:solidFill>
        </a:ln>
      </dgm:spPr>
      <dgm:t>
        <a:bodyPr/>
        <a:lstStyle/>
        <a:p>
          <a:r>
            <a:rPr lang="en-GB" sz="1600" dirty="0">
              <a:solidFill>
                <a:schemeClr val="accent4"/>
              </a:solidFill>
            </a:rPr>
            <a:t>Spotlighting SA [JH8]</a:t>
          </a:r>
          <a:endParaRPr lang="en-DE" sz="1600" dirty="0">
            <a:solidFill>
              <a:schemeClr val="accent4"/>
            </a:solidFill>
          </a:endParaRPr>
        </a:p>
      </dgm:t>
    </dgm:pt>
    <dgm:pt modelId="{ECA7B1C6-5003-4BCA-8B63-6037C5730EA3}" type="parTrans" cxnId="{F2F1ED87-C0BF-441F-9105-AB33899B0E4A}">
      <dgm:prSet/>
      <dgm:spPr/>
      <dgm:t>
        <a:bodyPr/>
        <a:lstStyle/>
        <a:p>
          <a:endParaRPr lang="en-DE"/>
        </a:p>
      </dgm:t>
    </dgm:pt>
    <dgm:pt modelId="{A7137105-6916-4ECD-8669-D0D9DF30D613}" type="sibTrans" cxnId="{F2F1ED87-C0BF-441F-9105-AB33899B0E4A}">
      <dgm:prSet/>
      <dgm:spPr/>
      <dgm:t>
        <a:bodyPr/>
        <a:lstStyle/>
        <a:p>
          <a:endParaRPr lang="en-DE"/>
        </a:p>
      </dgm:t>
    </dgm:pt>
    <dgm:pt modelId="{6C9B19F2-CF27-4954-B386-913787293F9F}">
      <dgm:prSet phldrT="[Text]" custT="1"/>
      <dgm:spPr>
        <a:ln w="19050">
          <a:solidFill>
            <a:schemeClr val="accent2"/>
          </a:solidFill>
        </a:ln>
      </dgm:spPr>
      <dgm:t>
        <a:bodyPr/>
        <a:lstStyle/>
        <a:p>
          <a:r>
            <a:rPr lang="en-GB" sz="1600" dirty="0">
              <a:solidFill>
                <a:schemeClr val="accent2"/>
              </a:solidFill>
            </a:rPr>
            <a:t>Content SA [JH4]</a:t>
          </a:r>
          <a:endParaRPr lang="en-DE" sz="1600" dirty="0">
            <a:solidFill>
              <a:schemeClr val="accent2"/>
            </a:solidFill>
          </a:endParaRPr>
        </a:p>
      </dgm:t>
    </dgm:pt>
    <dgm:pt modelId="{D3D922B9-19E5-40EE-9185-956F7F331196}" type="parTrans" cxnId="{703359D1-252C-4D25-AAF7-AF7FA1AE34C6}">
      <dgm:prSet/>
      <dgm:spPr/>
      <dgm:t>
        <a:bodyPr/>
        <a:lstStyle/>
        <a:p>
          <a:endParaRPr lang="en-DE"/>
        </a:p>
      </dgm:t>
    </dgm:pt>
    <dgm:pt modelId="{3EF8B828-9AF3-4F6C-BFAE-5935D9F7A124}" type="sibTrans" cxnId="{703359D1-252C-4D25-AAF7-AF7FA1AE34C6}">
      <dgm:prSet/>
      <dgm:spPr/>
      <dgm:t>
        <a:bodyPr/>
        <a:lstStyle/>
        <a:p>
          <a:endParaRPr lang="en-DE"/>
        </a:p>
      </dgm:t>
    </dgm:pt>
    <dgm:pt modelId="{1BB3A935-A71E-42A7-BF16-4E0CE7D46767}">
      <dgm:prSet phldrT="[Text]" custT="1"/>
      <dgm:spPr>
        <a:ln w="19050">
          <a:solidFill>
            <a:schemeClr val="accent2"/>
          </a:solidFill>
        </a:ln>
      </dgm:spPr>
      <dgm:t>
        <a:bodyPr/>
        <a:lstStyle/>
        <a:p>
          <a:r>
            <a:rPr lang="en-GB" sz="1600" dirty="0">
              <a:solidFill>
                <a:schemeClr val="accent2"/>
              </a:solidFill>
            </a:rPr>
            <a:t>Emoji Embeddings [JH7, JH10]</a:t>
          </a:r>
          <a:endParaRPr lang="en-DE" sz="1600" dirty="0">
            <a:solidFill>
              <a:schemeClr val="accent2"/>
            </a:solidFill>
          </a:endParaRPr>
        </a:p>
      </dgm:t>
    </dgm:pt>
    <dgm:pt modelId="{5749A7B4-166A-4C42-8EE7-3BCCA06274FC}" type="parTrans" cxnId="{672D6ACE-6FA8-4210-84CA-3C0FA54CD07E}">
      <dgm:prSet/>
      <dgm:spPr/>
      <dgm:t>
        <a:bodyPr/>
        <a:lstStyle/>
        <a:p>
          <a:endParaRPr lang="en-DE"/>
        </a:p>
      </dgm:t>
    </dgm:pt>
    <dgm:pt modelId="{0A1D8D15-FF43-4489-97A6-EA11946A70F7}" type="sibTrans" cxnId="{672D6ACE-6FA8-4210-84CA-3C0FA54CD07E}">
      <dgm:prSet/>
      <dgm:spPr/>
      <dgm:t>
        <a:bodyPr/>
        <a:lstStyle/>
        <a:p>
          <a:endParaRPr lang="en-DE"/>
        </a:p>
      </dgm:t>
    </dgm:pt>
    <dgm:pt modelId="{14380E7D-F146-4C68-B88B-FB37FD8E73A0}">
      <dgm:prSet phldrT="[Text]" custT="1"/>
      <dgm:spPr>
        <a:ln w="19050">
          <a:solidFill>
            <a:schemeClr val="accent6"/>
          </a:solidFill>
        </a:ln>
      </dgm:spPr>
      <dgm:t>
        <a:bodyPr/>
        <a:lstStyle/>
        <a:p>
          <a:r>
            <a:rPr lang="en-GB" sz="1600" dirty="0">
              <a:solidFill>
                <a:schemeClr val="accent6">
                  <a:lumMod val="75000"/>
                </a:schemeClr>
              </a:solidFill>
            </a:rPr>
            <a:t>User Lifetime [JH2, JH8]</a:t>
          </a:r>
          <a:endParaRPr lang="en-DE" sz="1600" dirty="0">
            <a:solidFill>
              <a:schemeClr val="accent6">
                <a:lumMod val="75000"/>
              </a:schemeClr>
            </a:solidFill>
          </a:endParaRPr>
        </a:p>
      </dgm:t>
    </dgm:pt>
    <dgm:pt modelId="{65A278FA-02E4-41E8-AC6B-A51615EEE2D9}" type="parTrans" cxnId="{ECBBB9F4-7CFC-40A8-84B1-C55C4B621DCC}">
      <dgm:prSet/>
      <dgm:spPr/>
      <dgm:t>
        <a:bodyPr/>
        <a:lstStyle/>
        <a:p>
          <a:endParaRPr lang="en-DE"/>
        </a:p>
      </dgm:t>
    </dgm:pt>
    <dgm:pt modelId="{7659E33F-6B43-4E87-908E-4195D5B95372}" type="sibTrans" cxnId="{ECBBB9F4-7CFC-40A8-84B1-C55C4B621DCC}">
      <dgm:prSet/>
      <dgm:spPr/>
      <dgm:t>
        <a:bodyPr/>
        <a:lstStyle/>
        <a:p>
          <a:endParaRPr lang="en-DE"/>
        </a:p>
      </dgm:t>
    </dgm:pt>
    <dgm:pt modelId="{4B625BED-45E7-4D67-B9CF-47B43C8C9841}">
      <dgm:prSet phldrT="[Text]" custT="1"/>
      <dgm:spPr>
        <a:ln w="19050">
          <a:solidFill>
            <a:schemeClr val="accent6"/>
          </a:solidFill>
        </a:ln>
      </dgm:spPr>
      <dgm:t>
        <a:bodyPr/>
        <a:lstStyle/>
        <a:p>
          <a:r>
            <a:rPr lang="en-GB" sz="1600" i="1" dirty="0">
              <a:solidFill>
                <a:schemeClr val="accent6">
                  <a:lumMod val="75000"/>
                </a:schemeClr>
              </a:solidFill>
            </a:rPr>
            <a:t>Long Term </a:t>
          </a:r>
          <a:r>
            <a:rPr lang="en-GB" sz="1600" i="1" dirty="0" err="1">
              <a:solidFill>
                <a:schemeClr val="accent6">
                  <a:lumMod val="75000"/>
                </a:schemeClr>
              </a:solidFill>
            </a:rPr>
            <a:t>QoE</a:t>
          </a:r>
          <a:r>
            <a:rPr lang="en-GB" sz="1600" i="1" dirty="0">
              <a:solidFill>
                <a:schemeClr val="accent6">
                  <a:lumMod val="75000"/>
                </a:schemeClr>
              </a:solidFill>
            </a:rPr>
            <a:t> [JH3]</a:t>
          </a:r>
          <a:endParaRPr lang="en-DE" sz="1600" i="1" dirty="0">
            <a:solidFill>
              <a:schemeClr val="accent6">
                <a:lumMod val="75000"/>
              </a:schemeClr>
            </a:solidFill>
          </a:endParaRPr>
        </a:p>
      </dgm:t>
    </dgm:pt>
    <dgm:pt modelId="{DE5C113A-6046-41E8-8B4A-CE94CF46B391}" type="parTrans" cxnId="{8DAF9186-2131-4B01-BB40-A2915B16A9AD}">
      <dgm:prSet/>
      <dgm:spPr/>
      <dgm:t>
        <a:bodyPr/>
        <a:lstStyle/>
        <a:p>
          <a:endParaRPr lang="en-DE"/>
        </a:p>
      </dgm:t>
    </dgm:pt>
    <dgm:pt modelId="{B8FD10D4-653F-4B9C-B207-61F9D8913F00}" type="sibTrans" cxnId="{8DAF9186-2131-4B01-BB40-A2915B16A9AD}">
      <dgm:prSet/>
      <dgm:spPr/>
      <dgm:t>
        <a:bodyPr/>
        <a:lstStyle/>
        <a:p>
          <a:endParaRPr lang="en-DE"/>
        </a:p>
      </dgm:t>
    </dgm:pt>
    <dgm:pt modelId="{25C9DFD0-F1D7-495A-8B4F-EB04B1177960}">
      <dgm:prSet phldrT="[Text]" custT="1"/>
      <dgm:spPr>
        <a:ln w="19050">
          <a:solidFill>
            <a:schemeClr val="accent5"/>
          </a:solidFill>
        </a:ln>
      </dgm:spPr>
      <dgm:t>
        <a:bodyPr/>
        <a:lstStyle/>
        <a:p>
          <a:endParaRPr lang="en-DE" sz="1600" i="1" dirty="0">
            <a:solidFill>
              <a:srgbClr val="00B050"/>
            </a:solidFill>
          </a:endParaRPr>
        </a:p>
      </dgm:t>
    </dgm:pt>
    <dgm:pt modelId="{48E62248-D344-4843-8DD0-42D75A359647}" type="parTrans" cxnId="{67CCE25E-65BA-4035-A096-C8BA75C942C2}">
      <dgm:prSet/>
      <dgm:spPr/>
      <dgm:t>
        <a:bodyPr/>
        <a:lstStyle/>
        <a:p>
          <a:endParaRPr lang="en-DE"/>
        </a:p>
      </dgm:t>
    </dgm:pt>
    <dgm:pt modelId="{1279BCC5-B04E-4D0B-8E70-9D9E9C479DEB}" type="sibTrans" cxnId="{67CCE25E-65BA-4035-A096-C8BA75C942C2}">
      <dgm:prSet/>
      <dgm:spPr/>
      <dgm:t>
        <a:bodyPr/>
        <a:lstStyle/>
        <a:p>
          <a:endParaRPr lang="en-DE"/>
        </a:p>
      </dgm:t>
    </dgm:pt>
    <dgm:pt modelId="{78C3488D-E8D6-48F5-83AE-A199262D752E}">
      <dgm:prSet phldrT="[Text]" custT="1"/>
      <dgm:spPr>
        <a:ln w="19050">
          <a:solidFill>
            <a:schemeClr val="accent4"/>
          </a:solidFill>
        </a:ln>
      </dgm:spPr>
      <dgm:t>
        <a:bodyPr/>
        <a:lstStyle/>
        <a:p>
          <a:endParaRPr lang="en-DE" sz="1600" dirty="0">
            <a:solidFill>
              <a:schemeClr val="accent4"/>
            </a:solidFill>
          </a:endParaRPr>
        </a:p>
      </dgm:t>
    </dgm:pt>
    <dgm:pt modelId="{DD97FDC3-29F6-4052-8A33-5D0B7D1E2A12}" type="parTrans" cxnId="{CF56983E-94AA-4F03-BAFA-EF11899AFBFA}">
      <dgm:prSet/>
      <dgm:spPr/>
      <dgm:t>
        <a:bodyPr/>
        <a:lstStyle/>
        <a:p>
          <a:endParaRPr lang="en-DE"/>
        </a:p>
      </dgm:t>
    </dgm:pt>
    <dgm:pt modelId="{BF034481-1988-4A25-8B91-7DE0F72D78F5}" type="sibTrans" cxnId="{CF56983E-94AA-4F03-BAFA-EF11899AFBFA}">
      <dgm:prSet/>
      <dgm:spPr/>
      <dgm:t>
        <a:bodyPr/>
        <a:lstStyle/>
        <a:p>
          <a:endParaRPr lang="en-DE"/>
        </a:p>
      </dgm:t>
    </dgm:pt>
    <dgm:pt modelId="{B7E960B0-CA92-4308-B2FA-1874EE911757}" type="pres">
      <dgm:prSet presAssocID="{DEBF0EC7-07E1-4A5D-863C-01BDAED7C20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74D69B5A-D46E-49F6-B5B9-0F6394370D99}" type="pres">
      <dgm:prSet presAssocID="{DEBF0EC7-07E1-4A5D-863C-01BDAED7C206}" presName="children" presStyleCnt="0"/>
      <dgm:spPr/>
    </dgm:pt>
    <dgm:pt modelId="{A028D64A-5777-4ED8-B5AB-A8EA23C4569E}" type="pres">
      <dgm:prSet presAssocID="{DEBF0EC7-07E1-4A5D-863C-01BDAED7C206}" presName="child1group" presStyleCnt="0"/>
      <dgm:spPr/>
    </dgm:pt>
    <dgm:pt modelId="{8228842F-89A2-410E-8CC4-8CB6F61CF6F5}" type="pres">
      <dgm:prSet presAssocID="{DEBF0EC7-07E1-4A5D-863C-01BDAED7C206}" presName="child1" presStyleLbl="bgAcc1" presStyleIdx="0" presStyleCnt="4" custScaleX="172494" custLinFactNeighborX="-49558" custLinFactNeighborY="18266"/>
      <dgm:spPr/>
    </dgm:pt>
    <dgm:pt modelId="{24AFE9C8-9B4E-417C-8C27-24B756859144}" type="pres">
      <dgm:prSet presAssocID="{DEBF0EC7-07E1-4A5D-863C-01BDAED7C206}" presName="child1Text" presStyleLbl="bgAcc1" presStyleIdx="0" presStyleCnt="4">
        <dgm:presLayoutVars>
          <dgm:bulletEnabled val="1"/>
        </dgm:presLayoutVars>
      </dgm:prSet>
      <dgm:spPr/>
    </dgm:pt>
    <dgm:pt modelId="{ED6E94BE-5965-4EB1-9F06-4FF38B2D3013}" type="pres">
      <dgm:prSet presAssocID="{DEBF0EC7-07E1-4A5D-863C-01BDAED7C206}" presName="child2group" presStyleCnt="0"/>
      <dgm:spPr/>
    </dgm:pt>
    <dgm:pt modelId="{52875617-2B15-4D46-842A-ED07C1F92761}" type="pres">
      <dgm:prSet presAssocID="{DEBF0EC7-07E1-4A5D-863C-01BDAED7C206}" presName="child2" presStyleLbl="bgAcc1" presStyleIdx="1" presStyleCnt="4" custScaleX="181187" custLinFactNeighborX="49558" custLinFactNeighborY="18266"/>
      <dgm:spPr/>
    </dgm:pt>
    <dgm:pt modelId="{2185DD8C-13B0-4701-9146-3D1C25CCF7C0}" type="pres">
      <dgm:prSet presAssocID="{DEBF0EC7-07E1-4A5D-863C-01BDAED7C206}" presName="child2Text" presStyleLbl="bgAcc1" presStyleIdx="1" presStyleCnt="4">
        <dgm:presLayoutVars>
          <dgm:bulletEnabled val="1"/>
        </dgm:presLayoutVars>
      </dgm:prSet>
      <dgm:spPr/>
    </dgm:pt>
    <dgm:pt modelId="{B366A50A-A63F-4EDD-BB03-9691A788DF75}" type="pres">
      <dgm:prSet presAssocID="{DEBF0EC7-07E1-4A5D-863C-01BDAED7C206}" presName="child3group" presStyleCnt="0"/>
      <dgm:spPr/>
    </dgm:pt>
    <dgm:pt modelId="{97A296E7-DBF9-4F53-AB9E-0BEB37B5C5C8}" type="pres">
      <dgm:prSet presAssocID="{DEBF0EC7-07E1-4A5D-863C-01BDAED7C206}" presName="child3" presStyleLbl="bgAcc1" presStyleIdx="2" presStyleCnt="4" custScaleX="181187" custLinFactNeighborX="49558" custLinFactNeighborY="-18701"/>
      <dgm:spPr/>
    </dgm:pt>
    <dgm:pt modelId="{86AA9345-69E5-4F31-9735-E55DBC08CECE}" type="pres">
      <dgm:prSet presAssocID="{DEBF0EC7-07E1-4A5D-863C-01BDAED7C206}" presName="child3Text" presStyleLbl="bgAcc1" presStyleIdx="2" presStyleCnt="4">
        <dgm:presLayoutVars>
          <dgm:bulletEnabled val="1"/>
        </dgm:presLayoutVars>
      </dgm:prSet>
      <dgm:spPr/>
    </dgm:pt>
    <dgm:pt modelId="{26FEBD92-A6F2-42F1-A8F1-AFC14E427144}" type="pres">
      <dgm:prSet presAssocID="{DEBF0EC7-07E1-4A5D-863C-01BDAED7C206}" presName="child4group" presStyleCnt="0"/>
      <dgm:spPr/>
    </dgm:pt>
    <dgm:pt modelId="{4B09B652-AE2E-467D-A42C-1BC122B50C91}" type="pres">
      <dgm:prSet presAssocID="{DEBF0EC7-07E1-4A5D-863C-01BDAED7C206}" presName="child4" presStyleLbl="bgAcc1" presStyleIdx="3" presStyleCnt="4" custScaleX="172494" custLinFactNeighborX="-49558" custLinFactNeighborY="-18701"/>
      <dgm:spPr/>
    </dgm:pt>
    <dgm:pt modelId="{08654C1E-86B6-4E1D-B9CA-92ED65F7153B}" type="pres">
      <dgm:prSet presAssocID="{DEBF0EC7-07E1-4A5D-863C-01BDAED7C206}" presName="child4Text" presStyleLbl="bgAcc1" presStyleIdx="3" presStyleCnt="4">
        <dgm:presLayoutVars>
          <dgm:bulletEnabled val="1"/>
        </dgm:presLayoutVars>
      </dgm:prSet>
      <dgm:spPr/>
    </dgm:pt>
    <dgm:pt modelId="{DEBA5B8F-8C04-4415-B8C0-0492975ECF92}" type="pres">
      <dgm:prSet presAssocID="{DEBF0EC7-07E1-4A5D-863C-01BDAED7C206}" presName="childPlaceholder" presStyleCnt="0"/>
      <dgm:spPr/>
    </dgm:pt>
    <dgm:pt modelId="{B044EA1E-9940-4857-97A7-BC1E90982690}" type="pres">
      <dgm:prSet presAssocID="{DEBF0EC7-07E1-4A5D-863C-01BDAED7C206}" presName="circle" presStyleCnt="0"/>
      <dgm:spPr/>
    </dgm:pt>
    <dgm:pt modelId="{883A29DA-357E-4889-85A9-A16DC8036E6B}" type="pres">
      <dgm:prSet presAssocID="{DEBF0EC7-07E1-4A5D-863C-01BDAED7C20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0A381CFE-FCB2-4FDD-8C53-0AC2E5913E35}" type="pres">
      <dgm:prSet presAssocID="{DEBF0EC7-07E1-4A5D-863C-01BDAED7C20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5B02C21-F775-495A-ACE6-2315E95F8024}" type="pres">
      <dgm:prSet presAssocID="{DEBF0EC7-07E1-4A5D-863C-01BDAED7C20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7828AED8-8A18-40C3-B02D-5E8F4FE983B1}" type="pres">
      <dgm:prSet presAssocID="{DEBF0EC7-07E1-4A5D-863C-01BDAED7C20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7B27374A-F80B-427D-A59A-00C0C424914D}" type="pres">
      <dgm:prSet presAssocID="{DEBF0EC7-07E1-4A5D-863C-01BDAED7C206}" presName="quadrantPlaceholder" presStyleCnt="0"/>
      <dgm:spPr/>
    </dgm:pt>
    <dgm:pt modelId="{F4C69834-2BFC-491E-B440-3D88976C8DB4}" type="pres">
      <dgm:prSet presAssocID="{DEBF0EC7-07E1-4A5D-863C-01BDAED7C206}" presName="center1" presStyleLbl="fgShp" presStyleIdx="0" presStyleCnt="2" custFlipHor="1" custScaleX="7028" custScaleY="8082" custLinFactNeighborY="23160"/>
      <dgm:spPr/>
    </dgm:pt>
    <dgm:pt modelId="{07AFF986-0C78-46D9-96AB-059EB0AA17BD}" type="pres">
      <dgm:prSet presAssocID="{DEBF0EC7-07E1-4A5D-863C-01BDAED7C206}" presName="center2" presStyleLbl="fgShp" presStyleIdx="1" presStyleCnt="2" custScaleX="56473" custScaleY="44362" custLinFactNeighborY="-26763"/>
      <dgm:spPr/>
    </dgm:pt>
  </dgm:ptLst>
  <dgm:cxnLst>
    <dgm:cxn modelId="{93F9C508-94FA-481F-885D-40C811A70D0A}" type="presOf" srcId="{3B0D7410-0125-42FD-9C11-72A8F79FAA95}" destId="{2185DD8C-13B0-4701-9146-3D1C25CCF7C0}" srcOrd="1" destOrd="2" presId="urn:microsoft.com/office/officeart/2005/8/layout/cycle4"/>
    <dgm:cxn modelId="{A10CBC0D-CB95-487C-8174-0DDBCD1FB756}" type="presOf" srcId="{7803E9A8-8F39-4FB5-87AC-08EBA36292C0}" destId="{7828AED8-8A18-40C3-B02D-5E8F4FE983B1}" srcOrd="0" destOrd="0" presId="urn:microsoft.com/office/officeart/2005/8/layout/cycle4"/>
    <dgm:cxn modelId="{37674418-2E57-402E-B2A7-277F30797662}" srcId="{DEBF0EC7-07E1-4A5D-863C-01BDAED7C206}" destId="{0999048F-0095-4043-A5BC-147028004AC5}" srcOrd="2" destOrd="0" parTransId="{34C300CA-B3C5-4E06-851D-D6E417342621}" sibTransId="{83172223-AD47-433C-9D21-213B83CEB8A5}"/>
    <dgm:cxn modelId="{B70D521B-DCC5-4683-98CF-1E925FAF37D4}" srcId="{304EE63D-64D1-440E-82DA-1149CD763402}" destId="{6B40311A-9BF4-4E2E-A005-DB853C922A46}" srcOrd="2" destOrd="0" parTransId="{DF4CCB1D-D3F2-4E24-9681-D0BBDD703D92}" sibTransId="{1AD460A7-FF96-437D-AF84-9CCA7DA098BC}"/>
    <dgm:cxn modelId="{0F05DE28-DB81-4C64-9F85-3168A991B7E2}" type="presOf" srcId="{E20DEE55-7B0F-4385-A9F3-BE90F44BEA12}" destId="{0A381CFE-FCB2-4FDD-8C53-0AC2E5913E35}" srcOrd="0" destOrd="0" presId="urn:microsoft.com/office/officeart/2005/8/layout/cycle4"/>
    <dgm:cxn modelId="{1881BC2D-A8C3-4DD9-8503-B79BE6944FED}" type="presOf" srcId="{6C9B19F2-CF27-4954-B386-913787293F9F}" destId="{86AA9345-69E5-4F31-9735-E55DBC08CECE}" srcOrd="1" destOrd="1" presId="urn:microsoft.com/office/officeart/2005/8/layout/cycle4"/>
    <dgm:cxn modelId="{2355BD30-2A45-4E50-B239-1D24B780425C}" type="presOf" srcId="{D6C4AC78-713A-484F-80AD-054AA10FC080}" destId="{52875617-2B15-4D46-842A-ED07C1F92761}" srcOrd="0" destOrd="1" presId="urn:microsoft.com/office/officeart/2005/8/layout/cycle4"/>
    <dgm:cxn modelId="{B865CC36-500F-401B-927D-1E9F46012B26}" type="presOf" srcId="{25C9DFD0-F1D7-495A-8B4F-EB04B1177960}" destId="{24AFE9C8-9B4E-417C-8C27-24B756859144}" srcOrd="1" destOrd="0" presId="urn:microsoft.com/office/officeart/2005/8/layout/cycle4"/>
    <dgm:cxn modelId="{0AD64E3A-E30C-48A4-B7A8-A22AA3C41242}" type="presOf" srcId="{1BB3A935-A71E-42A7-BF16-4E0CE7D46767}" destId="{86AA9345-69E5-4F31-9735-E55DBC08CECE}" srcOrd="1" destOrd="2" presId="urn:microsoft.com/office/officeart/2005/8/layout/cycle4"/>
    <dgm:cxn modelId="{CF56983E-94AA-4F03-BAFA-EF11899AFBFA}" srcId="{E20DEE55-7B0F-4385-A9F3-BE90F44BEA12}" destId="{78C3488D-E8D6-48F5-83AE-A199262D752E}" srcOrd="0" destOrd="0" parTransId="{DD97FDC3-29F6-4052-8A33-5D0B7D1E2A12}" sibTransId="{BF034481-1988-4A25-8B91-7DE0F72D78F5}"/>
    <dgm:cxn modelId="{687A9741-300C-4D3E-8B1D-4C2E1C9EF3DC}" type="presOf" srcId="{78C3488D-E8D6-48F5-83AE-A199262D752E}" destId="{2185DD8C-13B0-4701-9146-3D1C25CCF7C0}" srcOrd="1" destOrd="0" presId="urn:microsoft.com/office/officeart/2005/8/layout/cycle4"/>
    <dgm:cxn modelId="{A0221044-50DA-47F4-B841-6EE7E6BA80BC}" srcId="{7803E9A8-8F39-4FB5-87AC-08EBA36292C0}" destId="{2B3A8778-E05F-4215-90FE-059363F3F111}" srcOrd="0" destOrd="0" parTransId="{CBFA4923-A0DF-4B2C-8FDE-4F1BC8E511DA}" sibTransId="{21C9B808-B477-4616-BD7E-E1024CDC9CC3}"/>
    <dgm:cxn modelId="{2FE69A46-4D36-434E-929A-D5BF81A9BCDF}" type="presOf" srcId="{DEBF0EC7-07E1-4A5D-863C-01BDAED7C206}" destId="{B7E960B0-CA92-4308-B2FA-1874EE911757}" srcOrd="0" destOrd="0" presId="urn:microsoft.com/office/officeart/2005/8/layout/cycle4"/>
    <dgm:cxn modelId="{B758674A-DE4F-4CDD-8B40-CEFB63581FBC}" type="presOf" srcId="{78C3488D-E8D6-48F5-83AE-A199262D752E}" destId="{52875617-2B15-4D46-842A-ED07C1F92761}" srcOrd="0" destOrd="0" presId="urn:microsoft.com/office/officeart/2005/8/layout/cycle4"/>
    <dgm:cxn modelId="{17B33B58-987E-414B-9CBF-263A7207D61D}" type="presOf" srcId="{6B40311A-9BF4-4E2E-A005-DB853C922A46}" destId="{24AFE9C8-9B4E-417C-8C27-24B756859144}" srcOrd="1" destOrd="2" presId="urn:microsoft.com/office/officeart/2005/8/layout/cycle4"/>
    <dgm:cxn modelId="{9F8BFD5B-7375-4FE9-AA1C-5FB616236E6E}" srcId="{DEBF0EC7-07E1-4A5D-863C-01BDAED7C206}" destId="{304EE63D-64D1-440E-82DA-1149CD763402}" srcOrd="0" destOrd="0" parTransId="{B0156361-4537-4BA3-A528-DE937B519495}" sibTransId="{532E3F01-66C1-4CF9-940B-890E9431E6CE}"/>
    <dgm:cxn modelId="{67CCE25E-65BA-4035-A096-C8BA75C942C2}" srcId="{304EE63D-64D1-440E-82DA-1149CD763402}" destId="{25C9DFD0-F1D7-495A-8B4F-EB04B1177960}" srcOrd="0" destOrd="0" parTransId="{48E62248-D344-4843-8DD0-42D75A359647}" sibTransId="{1279BCC5-B04E-4D0B-8E70-9D9E9C479DEB}"/>
    <dgm:cxn modelId="{2489A263-38FC-4F1E-8731-5A66D4E05ED5}" type="presOf" srcId="{4B625BED-45E7-4D67-B9CF-47B43C8C9841}" destId="{4B09B652-AE2E-467D-A42C-1BC122B50C91}" srcOrd="0" destOrd="2" presId="urn:microsoft.com/office/officeart/2005/8/layout/cycle4"/>
    <dgm:cxn modelId="{821DE964-A3DD-45E9-AC60-A3B7F21CF5D9}" type="presOf" srcId="{4B625BED-45E7-4D67-B9CF-47B43C8C9841}" destId="{08654C1E-86B6-4E1D-B9CA-92ED65F7153B}" srcOrd="1" destOrd="2" presId="urn:microsoft.com/office/officeart/2005/8/layout/cycle4"/>
    <dgm:cxn modelId="{1BAFDD6A-2F03-4FD1-8508-DC31E996E038}" type="presOf" srcId="{2B3A8778-E05F-4215-90FE-059363F3F111}" destId="{08654C1E-86B6-4E1D-B9CA-92ED65F7153B}" srcOrd="1" destOrd="0" presId="urn:microsoft.com/office/officeart/2005/8/layout/cycle4"/>
    <dgm:cxn modelId="{D2A9467C-D0BE-4E48-8599-BEFE3917C327}" type="presOf" srcId="{2B3A8778-E05F-4215-90FE-059363F3F111}" destId="{4B09B652-AE2E-467D-A42C-1BC122B50C91}" srcOrd="0" destOrd="0" presId="urn:microsoft.com/office/officeart/2005/8/layout/cycle4"/>
    <dgm:cxn modelId="{79237B7F-22DC-4EE0-B6B1-DED6B876D294}" type="presOf" srcId="{6B40311A-9BF4-4E2E-A005-DB853C922A46}" destId="{8228842F-89A2-410E-8CC4-8CB6F61CF6F5}" srcOrd="0" destOrd="2" presId="urn:microsoft.com/office/officeart/2005/8/layout/cycle4"/>
    <dgm:cxn modelId="{D213FC83-AD92-47D9-98C5-876CD7A124CA}" type="presOf" srcId="{D6C4AC78-713A-484F-80AD-054AA10FC080}" destId="{2185DD8C-13B0-4701-9146-3D1C25CCF7C0}" srcOrd="1" destOrd="1" presId="urn:microsoft.com/office/officeart/2005/8/layout/cycle4"/>
    <dgm:cxn modelId="{AF417C85-467C-4131-A014-F9F6E4BE6D7D}" type="presOf" srcId="{14380E7D-F146-4C68-B88B-FB37FD8E73A0}" destId="{4B09B652-AE2E-467D-A42C-1BC122B50C91}" srcOrd="0" destOrd="1" presId="urn:microsoft.com/office/officeart/2005/8/layout/cycle4"/>
    <dgm:cxn modelId="{45101B86-88F3-4CFF-9219-E7FB984F0BAB}" type="presOf" srcId="{6C9B19F2-CF27-4954-B386-913787293F9F}" destId="{97A296E7-DBF9-4F53-AB9E-0BEB37B5C5C8}" srcOrd="0" destOrd="1" presId="urn:microsoft.com/office/officeart/2005/8/layout/cycle4"/>
    <dgm:cxn modelId="{8DAF9186-2131-4B01-BB40-A2915B16A9AD}" srcId="{7803E9A8-8F39-4FB5-87AC-08EBA36292C0}" destId="{4B625BED-45E7-4D67-B9CF-47B43C8C9841}" srcOrd="2" destOrd="0" parTransId="{DE5C113A-6046-41E8-8B4A-CE94CF46B391}" sibTransId="{B8FD10D4-653F-4B9C-B207-61F9D8913F00}"/>
    <dgm:cxn modelId="{F2F1ED87-C0BF-441F-9105-AB33899B0E4A}" srcId="{E20DEE55-7B0F-4385-A9F3-BE90F44BEA12}" destId="{B248150F-7EC8-466B-8C22-3B4577A28003}" srcOrd="3" destOrd="0" parTransId="{ECA7B1C6-5003-4BCA-8B63-6037C5730EA3}" sibTransId="{A7137105-6916-4ECD-8669-D0D9DF30D613}"/>
    <dgm:cxn modelId="{5A965895-A3EF-4BEE-9C17-485BA1BE6E4E}" type="presOf" srcId="{14380E7D-F146-4C68-B88B-FB37FD8E73A0}" destId="{08654C1E-86B6-4E1D-B9CA-92ED65F7153B}" srcOrd="1" destOrd="1" presId="urn:microsoft.com/office/officeart/2005/8/layout/cycle4"/>
    <dgm:cxn modelId="{2488989A-FFB5-41C4-AC8C-2E1EB183BC67}" type="presOf" srcId="{0999048F-0095-4043-A5BC-147028004AC5}" destId="{85B02C21-F775-495A-ACE6-2315E95F8024}" srcOrd="0" destOrd="0" presId="urn:microsoft.com/office/officeart/2005/8/layout/cycle4"/>
    <dgm:cxn modelId="{03F3299C-A265-4FF9-897F-56755E403C0F}" type="presOf" srcId="{16DA9C50-0F43-4363-B3C6-4C934CA45A1E}" destId="{97A296E7-DBF9-4F53-AB9E-0BEB37B5C5C8}" srcOrd="0" destOrd="0" presId="urn:microsoft.com/office/officeart/2005/8/layout/cycle4"/>
    <dgm:cxn modelId="{33C3449F-A389-4133-9C34-DCF1C3C14C49}" srcId="{304EE63D-64D1-440E-82DA-1149CD763402}" destId="{4E8F1577-3948-457E-9E1A-FD856393EC71}" srcOrd="1" destOrd="0" parTransId="{249F6F58-8B4F-42A4-A85E-12FE7DBC9C48}" sibTransId="{A05D7BBF-310C-4DCE-A746-827A64C224CB}"/>
    <dgm:cxn modelId="{A2A206A0-2C24-482D-B36C-DF898BD707BD}" srcId="{304EE63D-64D1-440E-82DA-1149CD763402}" destId="{345B5B39-F5F5-410C-92DC-01E905D81C34}" srcOrd="3" destOrd="0" parTransId="{AA27453A-00E5-4F45-BA97-C8965730CA0A}" sibTransId="{8C700327-076A-40F4-9647-2B654E4A485E}"/>
    <dgm:cxn modelId="{CAE971A1-A631-44C8-9208-15E0BBF50DC9}" type="presOf" srcId="{3B0D7410-0125-42FD-9C11-72A8F79FAA95}" destId="{52875617-2B15-4D46-842A-ED07C1F92761}" srcOrd="0" destOrd="2" presId="urn:microsoft.com/office/officeart/2005/8/layout/cycle4"/>
    <dgm:cxn modelId="{78FC15A3-5C7E-442A-BEA5-1D36B0EFB271}" srcId="{E20DEE55-7B0F-4385-A9F3-BE90F44BEA12}" destId="{3B0D7410-0125-42FD-9C11-72A8F79FAA95}" srcOrd="2" destOrd="0" parTransId="{B8229A8D-B92A-4D4A-B191-45F97998AFF8}" sibTransId="{51885D22-A78A-4614-A8B9-A9486F780E2C}"/>
    <dgm:cxn modelId="{7176FFA4-D591-456C-9558-7DA6594C2EA2}" srcId="{0999048F-0095-4043-A5BC-147028004AC5}" destId="{16DA9C50-0F43-4363-B3C6-4C934CA45A1E}" srcOrd="0" destOrd="0" parTransId="{95F1035B-3917-4E01-B0D4-A1B35987AB4D}" sibTransId="{FAB58E59-1A81-45AF-A82F-2731E52AD83A}"/>
    <dgm:cxn modelId="{EE4196C0-27EC-4B06-BB61-A73B54B91E88}" type="presOf" srcId="{25C9DFD0-F1D7-495A-8B4F-EB04B1177960}" destId="{8228842F-89A2-410E-8CC4-8CB6F61CF6F5}" srcOrd="0" destOrd="0" presId="urn:microsoft.com/office/officeart/2005/8/layout/cycle4"/>
    <dgm:cxn modelId="{A972B5C1-1C59-404D-A6A4-474E59DC35EC}" type="presOf" srcId="{345B5B39-F5F5-410C-92DC-01E905D81C34}" destId="{24AFE9C8-9B4E-417C-8C27-24B756859144}" srcOrd="1" destOrd="3" presId="urn:microsoft.com/office/officeart/2005/8/layout/cycle4"/>
    <dgm:cxn modelId="{672D6ACE-6FA8-4210-84CA-3C0FA54CD07E}" srcId="{0999048F-0095-4043-A5BC-147028004AC5}" destId="{1BB3A935-A71E-42A7-BF16-4E0CE7D46767}" srcOrd="2" destOrd="0" parTransId="{5749A7B4-166A-4C42-8EE7-3BCCA06274FC}" sibTransId="{0A1D8D15-FF43-4489-97A6-EA11946A70F7}"/>
    <dgm:cxn modelId="{2F191FCF-95AE-48C1-833C-DB12B99AC33D}" type="presOf" srcId="{16DA9C50-0F43-4363-B3C6-4C934CA45A1E}" destId="{86AA9345-69E5-4F31-9735-E55DBC08CECE}" srcOrd="1" destOrd="0" presId="urn:microsoft.com/office/officeart/2005/8/layout/cycle4"/>
    <dgm:cxn modelId="{703359D1-252C-4D25-AAF7-AF7FA1AE34C6}" srcId="{0999048F-0095-4043-A5BC-147028004AC5}" destId="{6C9B19F2-CF27-4954-B386-913787293F9F}" srcOrd="1" destOrd="0" parTransId="{D3D922B9-19E5-40EE-9185-956F7F331196}" sibTransId="{3EF8B828-9AF3-4F6C-BFAE-5935D9F7A124}"/>
    <dgm:cxn modelId="{FD38D4D7-8C1D-474D-9B7A-E5EA63DBFD3F}" type="presOf" srcId="{B248150F-7EC8-466B-8C22-3B4577A28003}" destId="{52875617-2B15-4D46-842A-ED07C1F92761}" srcOrd="0" destOrd="3" presId="urn:microsoft.com/office/officeart/2005/8/layout/cycle4"/>
    <dgm:cxn modelId="{102030D9-5D9C-46D9-A787-B781DB55D7E8}" type="presOf" srcId="{345B5B39-F5F5-410C-92DC-01E905D81C34}" destId="{8228842F-89A2-410E-8CC4-8CB6F61CF6F5}" srcOrd="0" destOrd="3" presId="urn:microsoft.com/office/officeart/2005/8/layout/cycle4"/>
    <dgm:cxn modelId="{D5F621E2-2350-427B-9594-8304D024CC3F}" type="presOf" srcId="{4E8F1577-3948-457E-9E1A-FD856393EC71}" destId="{24AFE9C8-9B4E-417C-8C27-24B756859144}" srcOrd="1" destOrd="1" presId="urn:microsoft.com/office/officeart/2005/8/layout/cycle4"/>
    <dgm:cxn modelId="{98B004E9-A766-482B-B447-32AE62B8410F}" type="presOf" srcId="{4E8F1577-3948-457E-9E1A-FD856393EC71}" destId="{8228842F-89A2-410E-8CC4-8CB6F61CF6F5}" srcOrd="0" destOrd="1" presId="urn:microsoft.com/office/officeart/2005/8/layout/cycle4"/>
    <dgm:cxn modelId="{649705EC-A7A9-4616-8376-0C3D6E77109E}" type="presOf" srcId="{B248150F-7EC8-466B-8C22-3B4577A28003}" destId="{2185DD8C-13B0-4701-9146-3D1C25CCF7C0}" srcOrd="1" destOrd="3" presId="urn:microsoft.com/office/officeart/2005/8/layout/cycle4"/>
    <dgm:cxn modelId="{1F6F35EC-84CD-44C4-B94A-5F61347AC203}" type="presOf" srcId="{1BB3A935-A71E-42A7-BF16-4E0CE7D46767}" destId="{97A296E7-DBF9-4F53-AB9E-0BEB37B5C5C8}" srcOrd="0" destOrd="2" presId="urn:microsoft.com/office/officeart/2005/8/layout/cycle4"/>
    <dgm:cxn modelId="{311A9DED-2FA6-42DA-B44F-733E97AB2323}" type="presOf" srcId="{304EE63D-64D1-440E-82DA-1149CD763402}" destId="{883A29DA-357E-4889-85A9-A16DC8036E6B}" srcOrd="0" destOrd="0" presId="urn:microsoft.com/office/officeart/2005/8/layout/cycle4"/>
    <dgm:cxn modelId="{691C24F2-8BD0-4318-9EF8-39E8B92B6CB0}" srcId="{DEBF0EC7-07E1-4A5D-863C-01BDAED7C206}" destId="{7803E9A8-8F39-4FB5-87AC-08EBA36292C0}" srcOrd="3" destOrd="0" parTransId="{96688016-D65A-4423-8E25-AC9468CA737A}" sibTransId="{6FDD99F1-3014-420E-AFA9-3D14476BEC55}"/>
    <dgm:cxn modelId="{ECBBB9F4-7CFC-40A8-84B1-C55C4B621DCC}" srcId="{7803E9A8-8F39-4FB5-87AC-08EBA36292C0}" destId="{14380E7D-F146-4C68-B88B-FB37FD8E73A0}" srcOrd="1" destOrd="0" parTransId="{65A278FA-02E4-41E8-AC6B-A51615EEE2D9}" sibTransId="{7659E33F-6B43-4E87-908E-4195D5B95372}"/>
    <dgm:cxn modelId="{E2FC8FFA-6DD6-49E0-BBAC-F937FA6D97AD}" srcId="{E20DEE55-7B0F-4385-A9F3-BE90F44BEA12}" destId="{D6C4AC78-713A-484F-80AD-054AA10FC080}" srcOrd="1" destOrd="0" parTransId="{FE116381-54B2-4D90-ABE3-25B1EFFC7693}" sibTransId="{88FBEBB5-10E4-4C6C-8068-00494B83FEF1}"/>
    <dgm:cxn modelId="{0190FCFA-6B11-4CDD-A45E-BA849568B9E1}" srcId="{DEBF0EC7-07E1-4A5D-863C-01BDAED7C206}" destId="{E20DEE55-7B0F-4385-A9F3-BE90F44BEA12}" srcOrd="1" destOrd="0" parTransId="{ABE0FCA0-8AB1-423F-8A70-D949F2FFF653}" sibTransId="{F91579C4-F945-417F-9B1E-B6D1CF4B76D9}"/>
    <dgm:cxn modelId="{BDCF099D-C6B7-4FA3-9C82-1A33DBF01E1A}" type="presParOf" srcId="{B7E960B0-CA92-4308-B2FA-1874EE911757}" destId="{74D69B5A-D46E-49F6-B5B9-0F6394370D99}" srcOrd="0" destOrd="0" presId="urn:microsoft.com/office/officeart/2005/8/layout/cycle4"/>
    <dgm:cxn modelId="{7D67693C-CFFC-4E00-AF7A-722605446133}" type="presParOf" srcId="{74D69B5A-D46E-49F6-B5B9-0F6394370D99}" destId="{A028D64A-5777-4ED8-B5AB-A8EA23C4569E}" srcOrd="0" destOrd="0" presId="urn:microsoft.com/office/officeart/2005/8/layout/cycle4"/>
    <dgm:cxn modelId="{0D5542B0-652F-421F-8214-4A10078490CA}" type="presParOf" srcId="{A028D64A-5777-4ED8-B5AB-A8EA23C4569E}" destId="{8228842F-89A2-410E-8CC4-8CB6F61CF6F5}" srcOrd="0" destOrd="0" presId="urn:microsoft.com/office/officeart/2005/8/layout/cycle4"/>
    <dgm:cxn modelId="{D583F458-4B1B-4803-A908-34C231A1D1B9}" type="presParOf" srcId="{A028D64A-5777-4ED8-B5AB-A8EA23C4569E}" destId="{24AFE9C8-9B4E-417C-8C27-24B756859144}" srcOrd="1" destOrd="0" presId="urn:microsoft.com/office/officeart/2005/8/layout/cycle4"/>
    <dgm:cxn modelId="{8F15C71D-48F2-4BCC-B7DE-A704E7F6BF82}" type="presParOf" srcId="{74D69B5A-D46E-49F6-B5B9-0F6394370D99}" destId="{ED6E94BE-5965-4EB1-9F06-4FF38B2D3013}" srcOrd="1" destOrd="0" presId="urn:microsoft.com/office/officeart/2005/8/layout/cycle4"/>
    <dgm:cxn modelId="{B4B4F2ED-7036-4743-939B-5D959514EACF}" type="presParOf" srcId="{ED6E94BE-5965-4EB1-9F06-4FF38B2D3013}" destId="{52875617-2B15-4D46-842A-ED07C1F92761}" srcOrd="0" destOrd="0" presId="urn:microsoft.com/office/officeart/2005/8/layout/cycle4"/>
    <dgm:cxn modelId="{97AC7D0B-0E6A-49D4-B23E-01E66CD7581B}" type="presParOf" srcId="{ED6E94BE-5965-4EB1-9F06-4FF38B2D3013}" destId="{2185DD8C-13B0-4701-9146-3D1C25CCF7C0}" srcOrd="1" destOrd="0" presId="urn:microsoft.com/office/officeart/2005/8/layout/cycle4"/>
    <dgm:cxn modelId="{5AD198FE-3AC3-408E-8371-299705365199}" type="presParOf" srcId="{74D69B5A-D46E-49F6-B5B9-0F6394370D99}" destId="{B366A50A-A63F-4EDD-BB03-9691A788DF75}" srcOrd="2" destOrd="0" presId="urn:microsoft.com/office/officeart/2005/8/layout/cycle4"/>
    <dgm:cxn modelId="{C70F6F93-3663-4E49-8D7C-61BD39128CD9}" type="presParOf" srcId="{B366A50A-A63F-4EDD-BB03-9691A788DF75}" destId="{97A296E7-DBF9-4F53-AB9E-0BEB37B5C5C8}" srcOrd="0" destOrd="0" presId="urn:microsoft.com/office/officeart/2005/8/layout/cycle4"/>
    <dgm:cxn modelId="{31C14206-0CA4-47B9-A927-181E081D03F7}" type="presParOf" srcId="{B366A50A-A63F-4EDD-BB03-9691A788DF75}" destId="{86AA9345-69E5-4F31-9735-E55DBC08CECE}" srcOrd="1" destOrd="0" presId="urn:microsoft.com/office/officeart/2005/8/layout/cycle4"/>
    <dgm:cxn modelId="{A471A211-738B-4093-BA1A-25B28D3C90D8}" type="presParOf" srcId="{74D69B5A-D46E-49F6-B5B9-0F6394370D99}" destId="{26FEBD92-A6F2-42F1-A8F1-AFC14E427144}" srcOrd="3" destOrd="0" presId="urn:microsoft.com/office/officeart/2005/8/layout/cycle4"/>
    <dgm:cxn modelId="{F205B1D0-499D-4993-A1EF-448B8D200A95}" type="presParOf" srcId="{26FEBD92-A6F2-42F1-A8F1-AFC14E427144}" destId="{4B09B652-AE2E-467D-A42C-1BC122B50C91}" srcOrd="0" destOrd="0" presId="urn:microsoft.com/office/officeart/2005/8/layout/cycle4"/>
    <dgm:cxn modelId="{928A7AB7-B47A-4B7D-912E-FAC1219EF241}" type="presParOf" srcId="{26FEBD92-A6F2-42F1-A8F1-AFC14E427144}" destId="{08654C1E-86B6-4E1D-B9CA-92ED65F7153B}" srcOrd="1" destOrd="0" presId="urn:microsoft.com/office/officeart/2005/8/layout/cycle4"/>
    <dgm:cxn modelId="{EA3755F1-18BD-4F98-9026-CAFBC3658CF8}" type="presParOf" srcId="{74D69B5A-D46E-49F6-B5B9-0F6394370D99}" destId="{DEBA5B8F-8C04-4415-B8C0-0492975ECF92}" srcOrd="4" destOrd="0" presId="urn:microsoft.com/office/officeart/2005/8/layout/cycle4"/>
    <dgm:cxn modelId="{3E51DE08-436C-40A0-BFAF-8D4298D3D9D8}" type="presParOf" srcId="{B7E960B0-CA92-4308-B2FA-1874EE911757}" destId="{B044EA1E-9940-4857-97A7-BC1E90982690}" srcOrd="1" destOrd="0" presId="urn:microsoft.com/office/officeart/2005/8/layout/cycle4"/>
    <dgm:cxn modelId="{3EF8090A-2D63-4EDA-8A59-2E8969527D0E}" type="presParOf" srcId="{B044EA1E-9940-4857-97A7-BC1E90982690}" destId="{883A29DA-357E-4889-85A9-A16DC8036E6B}" srcOrd="0" destOrd="0" presId="urn:microsoft.com/office/officeart/2005/8/layout/cycle4"/>
    <dgm:cxn modelId="{03F29062-6A8F-40A5-A128-A0ED42D2A308}" type="presParOf" srcId="{B044EA1E-9940-4857-97A7-BC1E90982690}" destId="{0A381CFE-FCB2-4FDD-8C53-0AC2E5913E35}" srcOrd="1" destOrd="0" presId="urn:microsoft.com/office/officeart/2005/8/layout/cycle4"/>
    <dgm:cxn modelId="{A2E4B153-516B-447D-A5D5-BD1E62B2E940}" type="presParOf" srcId="{B044EA1E-9940-4857-97A7-BC1E90982690}" destId="{85B02C21-F775-495A-ACE6-2315E95F8024}" srcOrd="2" destOrd="0" presId="urn:microsoft.com/office/officeart/2005/8/layout/cycle4"/>
    <dgm:cxn modelId="{F028B5E8-07B1-4200-B024-D297B179DFFB}" type="presParOf" srcId="{B044EA1E-9940-4857-97A7-BC1E90982690}" destId="{7828AED8-8A18-40C3-B02D-5E8F4FE983B1}" srcOrd="3" destOrd="0" presId="urn:microsoft.com/office/officeart/2005/8/layout/cycle4"/>
    <dgm:cxn modelId="{DB5D36CD-3D2B-427B-B972-9A3346FF4189}" type="presParOf" srcId="{B044EA1E-9940-4857-97A7-BC1E90982690}" destId="{7B27374A-F80B-427D-A59A-00C0C424914D}" srcOrd="4" destOrd="0" presId="urn:microsoft.com/office/officeart/2005/8/layout/cycle4"/>
    <dgm:cxn modelId="{D2D6D134-2EB5-4F7A-80C5-8F70FB574E09}" type="presParOf" srcId="{B7E960B0-CA92-4308-B2FA-1874EE911757}" destId="{F4C69834-2BFC-491E-B440-3D88976C8DB4}" srcOrd="2" destOrd="0" presId="urn:microsoft.com/office/officeart/2005/8/layout/cycle4"/>
    <dgm:cxn modelId="{179AE1DF-6AA5-413B-A45A-DE1495A9393B}" type="presParOf" srcId="{B7E960B0-CA92-4308-B2FA-1874EE911757}" destId="{07AFF986-0C78-46D9-96AB-059EB0AA17B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BF0EC7-07E1-4A5D-863C-01BDAED7C206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DE"/>
        </a:p>
      </dgm:t>
    </dgm:pt>
    <dgm:pt modelId="{304EE63D-64D1-440E-82DA-1149CD763402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GB" dirty="0"/>
            <a:t>ADOPTION</a:t>
          </a:r>
          <a:endParaRPr lang="en-DE" dirty="0"/>
        </a:p>
      </dgm:t>
    </dgm:pt>
    <dgm:pt modelId="{B0156361-4537-4BA3-A528-DE937B519495}" type="parTrans" cxnId="{9F8BFD5B-7375-4FE9-AA1C-5FB616236E6E}">
      <dgm:prSet/>
      <dgm:spPr/>
      <dgm:t>
        <a:bodyPr/>
        <a:lstStyle/>
        <a:p>
          <a:endParaRPr lang="en-DE"/>
        </a:p>
      </dgm:t>
    </dgm:pt>
    <dgm:pt modelId="{532E3F01-66C1-4CF9-940B-890E9431E6CE}" type="sibTrans" cxnId="{9F8BFD5B-7375-4FE9-AA1C-5FB616236E6E}">
      <dgm:prSet/>
      <dgm:spPr/>
      <dgm:t>
        <a:bodyPr/>
        <a:lstStyle/>
        <a:p>
          <a:endParaRPr lang="en-DE"/>
        </a:p>
      </dgm:t>
    </dgm:pt>
    <dgm:pt modelId="{4E8F1577-3948-457E-9E1A-FD856393EC71}">
      <dgm:prSet phldrT="[Text]" custT="1"/>
      <dgm:spPr>
        <a:ln w="1905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GB" sz="1600" i="1" dirty="0">
              <a:solidFill>
                <a:schemeClr val="bg1">
                  <a:lumMod val="50000"/>
                </a:schemeClr>
              </a:solidFill>
            </a:rPr>
            <a:t>Corona Warn App [JH6]</a:t>
          </a:r>
          <a:endParaRPr lang="en-DE" sz="1600" i="1" dirty="0">
            <a:solidFill>
              <a:schemeClr val="bg1">
                <a:lumMod val="50000"/>
              </a:schemeClr>
            </a:solidFill>
          </a:endParaRPr>
        </a:p>
      </dgm:t>
    </dgm:pt>
    <dgm:pt modelId="{249F6F58-8B4F-42A4-A85E-12FE7DBC9C48}" type="parTrans" cxnId="{33C3449F-A389-4133-9C34-DCF1C3C14C49}">
      <dgm:prSet/>
      <dgm:spPr/>
      <dgm:t>
        <a:bodyPr/>
        <a:lstStyle/>
        <a:p>
          <a:endParaRPr lang="en-DE"/>
        </a:p>
      </dgm:t>
    </dgm:pt>
    <dgm:pt modelId="{A05D7BBF-310C-4DCE-A746-827A64C224CB}" type="sibTrans" cxnId="{33C3449F-A389-4133-9C34-DCF1C3C14C49}">
      <dgm:prSet/>
      <dgm:spPr/>
      <dgm:t>
        <a:bodyPr/>
        <a:lstStyle/>
        <a:p>
          <a:endParaRPr lang="en-DE"/>
        </a:p>
      </dgm:t>
    </dgm:pt>
    <dgm:pt modelId="{E20DEE55-7B0F-4385-A9F3-BE90F44BEA12}">
      <dgm:prSet phldrT="[Text]"/>
      <dgm:spPr>
        <a:solidFill>
          <a:schemeClr val="accent4"/>
        </a:solidFill>
      </dgm:spPr>
      <dgm:t>
        <a:bodyPr/>
        <a:lstStyle/>
        <a:p>
          <a:r>
            <a:rPr lang="en-GB" dirty="0"/>
            <a:t>BEHAVIOR</a:t>
          </a:r>
          <a:endParaRPr lang="en-DE" dirty="0"/>
        </a:p>
      </dgm:t>
    </dgm:pt>
    <dgm:pt modelId="{ABE0FCA0-8AB1-423F-8A70-D949F2FFF653}" type="parTrans" cxnId="{0190FCFA-6B11-4CDD-A45E-BA849568B9E1}">
      <dgm:prSet/>
      <dgm:spPr/>
      <dgm:t>
        <a:bodyPr/>
        <a:lstStyle/>
        <a:p>
          <a:endParaRPr lang="en-DE"/>
        </a:p>
      </dgm:t>
    </dgm:pt>
    <dgm:pt modelId="{F91579C4-F945-417F-9B1E-B6D1CF4B76D9}" type="sibTrans" cxnId="{0190FCFA-6B11-4CDD-A45E-BA849568B9E1}">
      <dgm:prSet/>
      <dgm:spPr/>
      <dgm:t>
        <a:bodyPr/>
        <a:lstStyle/>
        <a:p>
          <a:endParaRPr lang="en-DE"/>
        </a:p>
      </dgm:t>
    </dgm:pt>
    <dgm:pt modelId="{D6C4AC78-713A-484F-80AD-054AA10FC080}">
      <dgm:prSet phldrT="[Text]" custT="1"/>
      <dgm:spPr>
        <a:ln w="19050">
          <a:solidFill>
            <a:schemeClr val="accent4"/>
          </a:solidFill>
        </a:ln>
      </dgm:spPr>
      <dgm:t>
        <a:bodyPr/>
        <a:lstStyle/>
        <a:p>
          <a:r>
            <a:rPr lang="en-GB" sz="1600" dirty="0">
              <a:solidFill>
                <a:schemeClr val="bg1">
                  <a:lumMod val="50000"/>
                </a:schemeClr>
              </a:solidFill>
            </a:rPr>
            <a:t>Structural Characterization</a:t>
          </a:r>
          <a:endParaRPr lang="en-DE" sz="1600" dirty="0">
            <a:solidFill>
              <a:schemeClr val="bg1">
                <a:lumMod val="50000"/>
              </a:schemeClr>
            </a:solidFill>
          </a:endParaRPr>
        </a:p>
      </dgm:t>
    </dgm:pt>
    <dgm:pt modelId="{FE116381-54B2-4D90-ABE3-25B1EFFC7693}" type="parTrans" cxnId="{E2FC8FFA-6DD6-49E0-BBAC-F937FA6D97AD}">
      <dgm:prSet/>
      <dgm:spPr/>
      <dgm:t>
        <a:bodyPr/>
        <a:lstStyle/>
        <a:p>
          <a:endParaRPr lang="en-DE"/>
        </a:p>
      </dgm:t>
    </dgm:pt>
    <dgm:pt modelId="{88FBEBB5-10E4-4C6C-8068-00494B83FEF1}" type="sibTrans" cxnId="{E2FC8FFA-6DD6-49E0-BBAC-F937FA6D97AD}">
      <dgm:prSet/>
      <dgm:spPr/>
      <dgm:t>
        <a:bodyPr/>
        <a:lstStyle/>
        <a:p>
          <a:endParaRPr lang="en-DE"/>
        </a:p>
      </dgm:t>
    </dgm:pt>
    <dgm:pt modelId="{0999048F-0095-4043-A5BC-147028004AC5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CONTENT</a:t>
          </a:r>
          <a:endParaRPr lang="en-DE" dirty="0"/>
        </a:p>
      </dgm:t>
    </dgm:pt>
    <dgm:pt modelId="{34C300CA-B3C5-4E06-851D-D6E417342621}" type="parTrans" cxnId="{37674418-2E57-402E-B2A7-277F30797662}">
      <dgm:prSet/>
      <dgm:spPr/>
      <dgm:t>
        <a:bodyPr/>
        <a:lstStyle/>
        <a:p>
          <a:endParaRPr lang="en-DE"/>
        </a:p>
      </dgm:t>
    </dgm:pt>
    <dgm:pt modelId="{83172223-AD47-433C-9D21-213B83CEB8A5}" type="sibTrans" cxnId="{37674418-2E57-402E-B2A7-277F30797662}">
      <dgm:prSet/>
      <dgm:spPr/>
      <dgm:t>
        <a:bodyPr/>
        <a:lstStyle/>
        <a:p>
          <a:endParaRPr lang="en-DE"/>
        </a:p>
      </dgm:t>
    </dgm:pt>
    <dgm:pt modelId="{16DA9C50-0F43-4363-B3C6-4C934CA45A1E}">
      <dgm:prSet phldrT="[Text]" custT="1"/>
      <dgm:spPr>
        <a:ln w="19050">
          <a:solidFill>
            <a:schemeClr val="accent2"/>
          </a:solidFill>
        </a:ln>
      </dgm:spPr>
      <dgm:t>
        <a:bodyPr/>
        <a:lstStyle/>
        <a:p>
          <a:r>
            <a:rPr lang="en-GB" sz="1600" dirty="0">
              <a:solidFill>
                <a:schemeClr val="bg1">
                  <a:lumMod val="50000"/>
                </a:schemeClr>
              </a:solidFill>
            </a:rPr>
            <a:t>Information Diffusion [JH9]</a:t>
          </a:r>
          <a:endParaRPr lang="en-DE" sz="1600" dirty="0">
            <a:solidFill>
              <a:schemeClr val="bg1">
                <a:lumMod val="50000"/>
              </a:schemeClr>
            </a:solidFill>
          </a:endParaRPr>
        </a:p>
      </dgm:t>
    </dgm:pt>
    <dgm:pt modelId="{95F1035B-3917-4E01-B0D4-A1B35987AB4D}" type="parTrans" cxnId="{7176FFA4-D591-456C-9558-7DA6594C2EA2}">
      <dgm:prSet/>
      <dgm:spPr/>
      <dgm:t>
        <a:bodyPr/>
        <a:lstStyle/>
        <a:p>
          <a:endParaRPr lang="en-DE"/>
        </a:p>
      </dgm:t>
    </dgm:pt>
    <dgm:pt modelId="{FAB58E59-1A81-45AF-A82F-2731E52AD83A}" type="sibTrans" cxnId="{7176FFA4-D591-456C-9558-7DA6594C2EA2}">
      <dgm:prSet/>
      <dgm:spPr/>
      <dgm:t>
        <a:bodyPr/>
        <a:lstStyle/>
        <a:p>
          <a:endParaRPr lang="en-DE"/>
        </a:p>
      </dgm:t>
    </dgm:pt>
    <dgm:pt modelId="{7803E9A8-8F39-4FB5-87AC-08EBA36292C0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GB" dirty="0"/>
            <a:t>MANAGE-MENT</a:t>
          </a:r>
          <a:endParaRPr lang="en-DE" dirty="0"/>
        </a:p>
      </dgm:t>
    </dgm:pt>
    <dgm:pt modelId="{96688016-D65A-4423-8E25-AC9468CA737A}" type="parTrans" cxnId="{691C24F2-8BD0-4318-9EF8-39E8B92B6CB0}">
      <dgm:prSet/>
      <dgm:spPr/>
      <dgm:t>
        <a:bodyPr/>
        <a:lstStyle/>
        <a:p>
          <a:endParaRPr lang="en-DE"/>
        </a:p>
      </dgm:t>
    </dgm:pt>
    <dgm:pt modelId="{6FDD99F1-3014-420E-AFA9-3D14476BEC55}" type="sibTrans" cxnId="{691C24F2-8BD0-4318-9EF8-39E8B92B6CB0}">
      <dgm:prSet/>
      <dgm:spPr/>
      <dgm:t>
        <a:bodyPr/>
        <a:lstStyle/>
        <a:p>
          <a:endParaRPr lang="en-DE"/>
        </a:p>
      </dgm:t>
    </dgm:pt>
    <dgm:pt modelId="{2B3A8778-E05F-4215-90FE-059363F3F111}">
      <dgm:prSet phldrT="[Text]" custT="1"/>
      <dgm:spPr>
        <a:ln w="1905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GB" sz="1600" dirty="0">
              <a:solidFill>
                <a:schemeClr val="bg1">
                  <a:lumMod val="50000"/>
                </a:schemeClr>
              </a:solidFill>
            </a:rPr>
            <a:t>Moderation [JH5]</a:t>
          </a:r>
          <a:endParaRPr lang="en-DE" sz="1600" dirty="0">
            <a:solidFill>
              <a:schemeClr val="bg1">
                <a:lumMod val="50000"/>
              </a:schemeClr>
            </a:solidFill>
          </a:endParaRPr>
        </a:p>
      </dgm:t>
    </dgm:pt>
    <dgm:pt modelId="{CBFA4923-A0DF-4B2C-8FDE-4F1BC8E511DA}" type="parTrans" cxnId="{A0221044-50DA-47F4-B841-6EE7E6BA80BC}">
      <dgm:prSet/>
      <dgm:spPr/>
      <dgm:t>
        <a:bodyPr/>
        <a:lstStyle/>
        <a:p>
          <a:endParaRPr lang="en-DE"/>
        </a:p>
      </dgm:t>
    </dgm:pt>
    <dgm:pt modelId="{21C9B808-B477-4616-BD7E-E1024CDC9CC3}" type="sibTrans" cxnId="{A0221044-50DA-47F4-B841-6EE7E6BA80BC}">
      <dgm:prSet/>
      <dgm:spPr/>
      <dgm:t>
        <a:bodyPr/>
        <a:lstStyle/>
        <a:p>
          <a:endParaRPr lang="en-DE"/>
        </a:p>
      </dgm:t>
    </dgm:pt>
    <dgm:pt modelId="{6B40311A-9BF4-4E2E-A005-DB853C922A46}">
      <dgm:prSet phldrT="[Text]" custT="1"/>
      <dgm:spPr>
        <a:ln w="1905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GB" sz="1600" i="1" dirty="0">
              <a:solidFill>
                <a:schemeClr val="bg1">
                  <a:lumMod val="50000"/>
                </a:schemeClr>
              </a:solidFill>
            </a:rPr>
            <a:t>Weaponizing Reviews [JH1]</a:t>
          </a:r>
          <a:endParaRPr lang="en-DE" sz="1600" i="1" dirty="0">
            <a:solidFill>
              <a:schemeClr val="bg1">
                <a:lumMod val="50000"/>
              </a:schemeClr>
            </a:solidFill>
          </a:endParaRPr>
        </a:p>
      </dgm:t>
    </dgm:pt>
    <dgm:pt modelId="{DF4CCB1D-D3F2-4E24-9681-D0BBDD703D92}" type="parTrans" cxnId="{B70D521B-DCC5-4683-98CF-1E925FAF37D4}">
      <dgm:prSet/>
      <dgm:spPr/>
      <dgm:t>
        <a:bodyPr/>
        <a:lstStyle/>
        <a:p>
          <a:endParaRPr lang="en-DE"/>
        </a:p>
      </dgm:t>
    </dgm:pt>
    <dgm:pt modelId="{1AD460A7-FF96-437D-AF84-9CCA7DA098BC}" type="sibTrans" cxnId="{B70D521B-DCC5-4683-98CF-1E925FAF37D4}">
      <dgm:prSet/>
      <dgm:spPr/>
      <dgm:t>
        <a:bodyPr/>
        <a:lstStyle/>
        <a:p>
          <a:endParaRPr lang="en-DE"/>
        </a:p>
      </dgm:t>
    </dgm:pt>
    <dgm:pt modelId="{345B5B39-F5F5-410C-92DC-01E905D81C34}">
      <dgm:prSet phldrT="[Text]" custT="1"/>
      <dgm:spPr>
        <a:ln w="1905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GB" sz="1600" dirty="0" err="1">
              <a:solidFill>
                <a:schemeClr val="bg1">
                  <a:lumMod val="50000"/>
                </a:schemeClr>
              </a:solidFill>
            </a:rPr>
            <a:t>Jodel</a:t>
          </a:r>
          <a:r>
            <a:rPr lang="en-GB" sz="1600" dirty="0">
              <a:solidFill>
                <a:schemeClr val="bg1">
                  <a:lumMod val="50000"/>
                </a:schemeClr>
              </a:solidFill>
            </a:rPr>
            <a:t> [JH8]</a:t>
          </a:r>
          <a:endParaRPr lang="en-DE" sz="1600" dirty="0">
            <a:solidFill>
              <a:schemeClr val="bg1">
                <a:lumMod val="50000"/>
              </a:schemeClr>
            </a:solidFill>
          </a:endParaRPr>
        </a:p>
      </dgm:t>
    </dgm:pt>
    <dgm:pt modelId="{AA27453A-00E5-4F45-BA97-C8965730CA0A}" type="parTrans" cxnId="{A2A206A0-2C24-482D-B36C-DF898BD707BD}">
      <dgm:prSet/>
      <dgm:spPr/>
      <dgm:t>
        <a:bodyPr/>
        <a:lstStyle/>
        <a:p>
          <a:endParaRPr lang="en-DE"/>
        </a:p>
      </dgm:t>
    </dgm:pt>
    <dgm:pt modelId="{8C700327-076A-40F4-9647-2B654E4A485E}" type="sibTrans" cxnId="{A2A206A0-2C24-482D-B36C-DF898BD707BD}">
      <dgm:prSet/>
      <dgm:spPr/>
      <dgm:t>
        <a:bodyPr/>
        <a:lstStyle/>
        <a:p>
          <a:endParaRPr lang="en-DE"/>
        </a:p>
      </dgm:t>
    </dgm:pt>
    <dgm:pt modelId="{3B0D7410-0125-42FD-9C11-72A8F79FAA95}">
      <dgm:prSet phldrT="[Text]" custT="1"/>
      <dgm:spPr>
        <a:ln w="19050">
          <a:solidFill>
            <a:schemeClr val="accent4"/>
          </a:solidFill>
        </a:ln>
      </dgm:spPr>
      <dgm:t>
        <a:bodyPr/>
        <a:lstStyle/>
        <a:p>
          <a:r>
            <a:rPr lang="en-GB" sz="1600" b="1" dirty="0">
              <a:solidFill>
                <a:schemeClr val="accent4"/>
              </a:solidFill>
            </a:rPr>
            <a:t>Cross-Country Insights [JH5]</a:t>
          </a:r>
          <a:endParaRPr lang="en-DE" sz="1600" b="1" dirty="0">
            <a:solidFill>
              <a:schemeClr val="accent4"/>
            </a:solidFill>
          </a:endParaRPr>
        </a:p>
      </dgm:t>
    </dgm:pt>
    <dgm:pt modelId="{B8229A8D-B92A-4D4A-B191-45F97998AFF8}" type="parTrans" cxnId="{78FC15A3-5C7E-442A-BEA5-1D36B0EFB271}">
      <dgm:prSet/>
      <dgm:spPr/>
      <dgm:t>
        <a:bodyPr/>
        <a:lstStyle/>
        <a:p>
          <a:endParaRPr lang="en-DE"/>
        </a:p>
      </dgm:t>
    </dgm:pt>
    <dgm:pt modelId="{51885D22-A78A-4614-A8B9-A9486F780E2C}" type="sibTrans" cxnId="{78FC15A3-5C7E-442A-BEA5-1D36B0EFB271}">
      <dgm:prSet/>
      <dgm:spPr/>
      <dgm:t>
        <a:bodyPr/>
        <a:lstStyle/>
        <a:p>
          <a:endParaRPr lang="en-DE"/>
        </a:p>
      </dgm:t>
    </dgm:pt>
    <dgm:pt modelId="{B248150F-7EC8-466B-8C22-3B4577A28003}">
      <dgm:prSet phldrT="[Text]" custT="1"/>
      <dgm:spPr>
        <a:ln w="19050">
          <a:solidFill>
            <a:schemeClr val="accent4"/>
          </a:solidFill>
        </a:ln>
      </dgm:spPr>
      <dgm:t>
        <a:bodyPr/>
        <a:lstStyle/>
        <a:p>
          <a:r>
            <a:rPr lang="en-GB" sz="1600" dirty="0">
              <a:solidFill>
                <a:schemeClr val="bg1">
                  <a:lumMod val="50000"/>
                </a:schemeClr>
              </a:solidFill>
            </a:rPr>
            <a:t>Spotlighting SA [JH8]</a:t>
          </a:r>
          <a:endParaRPr lang="en-DE" sz="1600" dirty="0">
            <a:solidFill>
              <a:schemeClr val="bg1">
                <a:lumMod val="50000"/>
              </a:schemeClr>
            </a:solidFill>
          </a:endParaRPr>
        </a:p>
      </dgm:t>
    </dgm:pt>
    <dgm:pt modelId="{ECA7B1C6-5003-4BCA-8B63-6037C5730EA3}" type="parTrans" cxnId="{F2F1ED87-C0BF-441F-9105-AB33899B0E4A}">
      <dgm:prSet/>
      <dgm:spPr/>
      <dgm:t>
        <a:bodyPr/>
        <a:lstStyle/>
        <a:p>
          <a:endParaRPr lang="en-DE"/>
        </a:p>
      </dgm:t>
    </dgm:pt>
    <dgm:pt modelId="{A7137105-6916-4ECD-8669-D0D9DF30D613}" type="sibTrans" cxnId="{F2F1ED87-C0BF-441F-9105-AB33899B0E4A}">
      <dgm:prSet/>
      <dgm:spPr/>
      <dgm:t>
        <a:bodyPr/>
        <a:lstStyle/>
        <a:p>
          <a:endParaRPr lang="en-DE"/>
        </a:p>
      </dgm:t>
    </dgm:pt>
    <dgm:pt modelId="{6C9B19F2-CF27-4954-B386-913787293F9F}">
      <dgm:prSet phldrT="[Text]" custT="1"/>
      <dgm:spPr>
        <a:ln w="19050">
          <a:solidFill>
            <a:schemeClr val="accent2"/>
          </a:solidFill>
        </a:ln>
      </dgm:spPr>
      <dgm:t>
        <a:bodyPr/>
        <a:lstStyle/>
        <a:p>
          <a:r>
            <a:rPr lang="en-GB" sz="1600" b="1" dirty="0">
              <a:solidFill>
                <a:schemeClr val="accent2"/>
              </a:solidFill>
            </a:rPr>
            <a:t>Content SA [JH4]</a:t>
          </a:r>
          <a:endParaRPr lang="en-DE" sz="1600" b="1" dirty="0">
            <a:solidFill>
              <a:schemeClr val="accent2"/>
            </a:solidFill>
          </a:endParaRPr>
        </a:p>
      </dgm:t>
    </dgm:pt>
    <dgm:pt modelId="{D3D922B9-19E5-40EE-9185-956F7F331196}" type="parTrans" cxnId="{703359D1-252C-4D25-AAF7-AF7FA1AE34C6}">
      <dgm:prSet/>
      <dgm:spPr/>
      <dgm:t>
        <a:bodyPr/>
        <a:lstStyle/>
        <a:p>
          <a:endParaRPr lang="en-DE"/>
        </a:p>
      </dgm:t>
    </dgm:pt>
    <dgm:pt modelId="{3EF8B828-9AF3-4F6C-BFAE-5935D9F7A124}" type="sibTrans" cxnId="{703359D1-252C-4D25-AAF7-AF7FA1AE34C6}">
      <dgm:prSet/>
      <dgm:spPr/>
      <dgm:t>
        <a:bodyPr/>
        <a:lstStyle/>
        <a:p>
          <a:endParaRPr lang="en-DE"/>
        </a:p>
      </dgm:t>
    </dgm:pt>
    <dgm:pt modelId="{1BB3A935-A71E-42A7-BF16-4E0CE7D46767}">
      <dgm:prSet phldrT="[Text]" custT="1"/>
      <dgm:spPr>
        <a:ln w="19050">
          <a:solidFill>
            <a:schemeClr val="accent2"/>
          </a:solidFill>
        </a:ln>
      </dgm:spPr>
      <dgm:t>
        <a:bodyPr/>
        <a:lstStyle/>
        <a:p>
          <a:r>
            <a:rPr lang="en-GB" sz="1600" b="1" dirty="0">
              <a:solidFill>
                <a:schemeClr val="accent2"/>
              </a:solidFill>
            </a:rPr>
            <a:t>Emoji Embeddings [JH7, JH10]</a:t>
          </a:r>
          <a:endParaRPr lang="en-DE" sz="1600" b="1" dirty="0">
            <a:solidFill>
              <a:schemeClr val="accent2"/>
            </a:solidFill>
          </a:endParaRPr>
        </a:p>
      </dgm:t>
    </dgm:pt>
    <dgm:pt modelId="{5749A7B4-166A-4C42-8EE7-3BCCA06274FC}" type="parTrans" cxnId="{672D6ACE-6FA8-4210-84CA-3C0FA54CD07E}">
      <dgm:prSet/>
      <dgm:spPr/>
      <dgm:t>
        <a:bodyPr/>
        <a:lstStyle/>
        <a:p>
          <a:endParaRPr lang="en-DE"/>
        </a:p>
      </dgm:t>
    </dgm:pt>
    <dgm:pt modelId="{0A1D8D15-FF43-4489-97A6-EA11946A70F7}" type="sibTrans" cxnId="{672D6ACE-6FA8-4210-84CA-3C0FA54CD07E}">
      <dgm:prSet/>
      <dgm:spPr/>
      <dgm:t>
        <a:bodyPr/>
        <a:lstStyle/>
        <a:p>
          <a:endParaRPr lang="en-DE"/>
        </a:p>
      </dgm:t>
    </dgm:pt>
    <dgm:pt modelId="{14380E7D-F146-4C68-B88B-FB37FD8E73A0}">
      <dgm:prSet phldrT="[Text]" custT="1"/>
      <dgm:spPr>
        <a:ln w="1905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GB" sz="1600" dirty="0">
              <a:solidFill>
                <a:schemeClr val="bg1">
                  <a:lumMod val="50000"/>
                </a:schemeClr>
              </a:solidFill>
            </a:rPr>
            <a:t>User Lifetime [JH2, JH8]</a:t>
          </a:r>
          <a:endParaRPr lang="en-DE" sz="1600" dirty="0">
            <a:solidFill>
              <a:schemeClr val="bg1">
                <a:lumMod val="50000"/>
              </a:schemeClr>
            </a:solidFill>
          </a:endParaRPr>
        </a:p>
      </dgm:t>
    </dgm:pt>
    <dgm:pt modelId="{65A278FA-02E4-41E8-AC6B-A51615EEE2D9}" type="parTrans" cxnId="{ECBBB9F4-7CFC-40A8-84B1-C55C4B621DCC}">
      <dgm:prSet/>
      <dgm:spPr/>
      <dgm:t>
        <a:bodyPr/>
        <a:lstStyle/>
        <a:p>
          <a:endParaRPr lang="en-DE"/>
        </a:p>
      </dgm:t>
    </dgm:pt>
    <dgm:pt modelId="{7659E33F-6B43-4E87-908E-4195D5B95372}" type="sibTrans" cxnId="{ECBBB9F4-7CFC-40A8-84B1-C55C4B621DCC}">
      <dgm:prSet/>
      <dgm:spPr/>
      <dgm:t>
        <a:bodyPr/>
        <a:lstStyle/>
        <a:p>
          <a:endParaRPr lang="en-DE"/>
        </a:p>
      </dgm:t>
    </dgm:pt>
    <dgm:pt modelId="{4B625BED-45E7-4D67-B9CF-47B43C8C9841}">
      <dgm:prSet phldrT="[Text]" custT="1"/>
      <dgm:spPr>
        <a:ln w="1905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GB" sz="1600" i="1" dirty="0">
              <a:solidFill>
                <a:schemeClr val="bg1">
                  <a:lumMod val="50000"/>
                </a:schemeClr>
              </a:solidFill>
            </a:rPr>
            <a:t>Long Term </a:t>
          </a:r>
          <a:r>
            <a:rPr lang="en-GB" sz="1600" i="1" dirty="0" err="1">
              <a:solidFill>
                <a:schemeClr val="bg1">
                  <a:lumMod val="50000"/>
                </a:schemeClr>
              </a:solidFill>
            </a:rPr>
            <a:t>QoE</a:t>
          </a:r>
          <a:r>
            <a:rPr lang="en-GB" sz="1600" i="1" dirty="0">
              <a:solidFill>
                <a:schemeClr val="bg1">
                  <a:lumMod val="50000"/>
                </a:schemeClr>
              </a:solidFill>
            </a:rPr>
            <a:t> [JH3]</a:t>
          </a:r>
          <a:endParaRPr lang="en-DE" sz="1600" i="1" dirty="0">
            <a:solidFill>
              <a:schemeClr val="bg1">
                <a:lumMod val="50000"/>
              </a:schemeClr>
            </a:solidFill>
          </a:endParaRPr>
        </a:p>
      </dgm:t>
    </dgm:pt>
    <dgm:pt modelId="{DE5C113A-6046-41E8-8B4A-CE94CF46B391}" type="parTrans" cxnId="{8DAF9186-2131-4B01-BB40-A2915B16A9AD}">
      <dgm:prSet/>
      <dgm:spPr/>
      <dgm:t>
        <a:bodyPr/>
        <a:lstStyle/>
        <a:p>
          <a:endParaRPr lang="en-DE"/>
        </a:p>
      </dgm:t>
    </dgm:pt>
    <dgm:pt modelId="{B8FD10D4-653F-4B9C-B207-61F9D8913F00}" type="sibTrans" cxnId="{8DAF9186-2131-4B01-BB40-A2915B16A9AD}">
      <dgm:prSet/>
      <dgm:spPr/>
      <dgm:t>
        <a:bodyPr/>
        <a:lstStyle/>
        <a:p>
          <a:endParaRPr lang="en-DE"/>
        </a:p>
      </dgm:t>
    </dgm:pt>
    <dgm:pt modelId="{25C9DFD0-F1D7-495A-8B4F-EB04B1177960}">
      <dgm:prSet phldrT="[Text]" custT="1"/>
      <dgm:spPr>
        <a:ln w="1905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DE" sz="1600" i="1" dirty="0">
            <a:solidFill>
              <a:schemeClr val="bg1">
                <a:lumMod val="50000"/>
              </a:schemeClr>
            </a:solidFill>
          </a:endParaRPr>
        </a:p>
      </dgm:t>
    </dgm:pt>
    <dgm:pt modelId="{48E62248-D344-4843-8DD0-42D75A359647}" type="parTrans" cxnId="{67CCE25E-65BA-4035-A096-C8BA75C942C2}">
      <dgm:prSet/>
      <dgm:spPr/>
      <dgm:t>
        <a:bodyPr/>
        <a:lstStyle/>
        <a:p>
          <a:endParaRPr lang="en-DE"/>
        </a:p>
      </dgm:t>
    </dgm:pt>
    <dgm:pt modelId="{1279BCC5-B04E-4D0B-8E70-9D9E9C479DEB}" type="sibTrans" cxnId="{67CCE25E-65BA-4035-A096-C8BA75C942C2}">
      <dgm:prSet/>
      <dgm:spPr/>
      <dgm:t>
        <a:bodyPr/>
        <a:lstStyle/>
        <a:p>
          <a:endParaRPr lang="en-DE"/>
        </a:p>
      </dgm:t>
    </dgm:pt>
    <dgm:pt modelId="{78C3488D-E8D6-48F5-83AE-A199262D752E}">
      <dgm:prSet phldrT="[Text]" custT="1"/>
      <dgm:spPr>
        <a:ln w="19050">
          <a:solidFill>
            <a:schemeClr val="accent4"/>
          </a:solidFill>
        </a:ln>
      </dgm:spPr>
      <dgm:t>
        <a:bodyPr/>
        <a:lstStyle/>
        <a:p>
          <a:endParaRPr lang="en-DE" sz="1600" dirty="0">
            <a:solidFill>
              <a:schemeClr val="accent4"/>
            </a:solidFill>
          </a:endParaRPr>
        </a:p>
      </dgm:t>
    </dgm:pt>
    <dgm:pt modelId="{DD97FDC3-29F6-4052-8A33-5D0B7D1E2A12}" type="parTrans" cxnId="{CF56983E-94AA-4F03-BAFA-EF11899AFBFA}">
      <dgm:prSet/>
      <dgm:spPr/>
      <dgm:t>
        <a:bodyPr/>
        <a:lstStyle/>
        <a:p>
          <a:endParaRPr lang="en-DE"/>
        </a:p>
      </dgm:t>
    </dgm:pt>
    <dgm:pt modelId="{BF034481-1988-4A25-8B91-7DE0F72D78F5}" type="sibTrans" cxnId="{CF56983E-94AA-4F03-BAFA-EF11899AFBFA}">
      <dgm:prSet/>
      <dgm:spPr/>
      <dgm:t>
        <a:bodyPr/>
        <a:lstStyle/>
        <a:p>
          <a:endParaRPr lang="en-DE"/>
        </a:p>
      </dgm:t>
    </dgm:pt>
    <dgm:pt modelId="{B7E960B0-CA92-4308-B2FA-1874EE911757}" type="pres">
      <dgm:prSet presAssocID="{DEBF0EC7-07E1-4A5D-863C-01BDAED7C20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74D69B5A-D46E-49F6-B5B9-0F6394370D99}" type="pres">
      <dgm:prSet presAssocID="{DEBF0EC7-07E1-4A5D-863C-01BDAED7C206}" presName="children" presStyleCnt="0"/>
      <dgm:spPr/>
    </dgm:pt>
    <dgm:pt modelId="{A028D64A-5777-4ED8-B5AB-A8EA23C4569E}" type="pres">
      <dgm:prSet presAssocID="{DEBF0EC7-07E1-4A5D-863C-01BDAED7C206}" presName="child1group" presStyleCnt="0"/>
      <dgm:spPr/>
    </dgm:pt>
    <dgm:pt modelId="{8228842F-89A2-410E-8CC4-8CB6F61CF6F5}" type="pres">
      <dgm:prSet presAssocID="{DEBF0EC7-07E1-4A5D-863C-01BDAED7C206}" presName="child1" presStyleLbl="bgAcc1" presStyleIdx="0" presStyleCnt="4" custScaleX="172494" custLinFactNeighborX="-49558" custLinFactNeighborY="18266"/>
      <dgm:spPr/>
    </dgm:pt>
    <dgm:pt modelId="{24AFE9C8-9B4E-417C-8C27-24B756859144}" type="pres">
      <dgm:prSet presAssocID="{DEBF0EC7-07E1-4A5D-863C-01BDAED7C206}" presName="child1Text" presStyleLbl="bgAcc1" presStyleIdx="0" presStyleCnt="4">
        <dgm:presLayoutVars>
          <dgm:bulletEnabled val="1"/>
        </dgm:presLayoutVars>
      </dgm:prSet>
      <dgm:spPr/>
    </dgm:pt>
    <dgm:pt modelId="{ED6E94BE-5965-4EB1-9F06-4FF38B2D3013}" type="pres">
      <dgm:prSet presAssocID="{DEBF0EC7-07E1-4A5D-863C-01BDAED7C206}" presName="child2group" presStyleCnt="0"/>
      <dgm:spPr/>
    </dgm:pt>
    <dgm:pt modelId="{52875617-2B15-4D46-842A-ED07C1F92761}" type="pres">
      <dgm:prSet presAssocID="{DEBF0EC7-07E1-4A5D-863C-01BDAED7C206}" presName="child2" presStyleLbl="bgAcc1" presStyleIdx="1" presStyleCnt="4" custScaleX="179962" custLinFactNeighborX="49558" custLinFactNeighborY="18266"/>
      <dgm:spPr/>
    </dgm:pt>
    <dgm:pt modelId="{2185DD8C-13B0-4701-9146-3D1C25CCF7C0}" type="pres">
      <dgm:prSet presAssocID="{DEBF0EC7-07E1-4A5D-863C-01BDAED7C206}" presName="child2Text" presStyleLbl="bgAcc1" presStyleIdx="1" presStyleCnt="4">
        <dgm:presLayoutVars>
          <dgm:bulletEnabled val="1"/>
        </dgm:presLayoutVars>
      </dgm:prSet>
      <dgm:spPr/>
    </dgm:pt>
    <dgm:pt modelId="{B366A50A-A63F-4EDD-BB03-9691A788DF75}" type="pres">
      <dgm:prSet presAssocID="{DEBF0EC7-07E1-4A5D-863C-01BDAED7C206}" presName="child3group" presStyleCnt="0"/>
      <dgm:spPr/>
    </dgm:pt>
    <dgm:pt modelId="{97A296E7-DBF9-4F53-AB9E-0BEB37B5C5C8}" type="pres">
      <dgm:prSet presAssocID="{DEBF0EC7-07E1-4A5D-863C-01BDAED7C206}" presName="child3" presStyleLbl="bgAcc1" presStyleIdx="2" presStyleCnt="4" custScaleX="179962" custLinFactNeighborX="49558" custLinFactNeighborY="-18701"/>
      <dgm:spPr/>
    </dgm:pt>
    <dgm:pt modelId="{86AA9345-69E5-4F31-9735-E55DBC08CECE}" type="pres">
      <dgm:prSet presAssocID="{DEBF0EC7-07E1-4A5D-863C-01BDAED7C206}" presName="child3Text" presStyleLbl="bgAcc1" presStyleIdx="2" presStyleCnt="4">
        <dgm:presLayoutVars>
          <dgm:bulletEnabled val="1"/>
        </dgm:presLayoutVars>
      </dgm:prSet>
      <dgm:spPr/>
    </dgm:pt>
    <dgm:pt modelId="{26FEBD92-A6F2-42F1-A8F1-AFC14E427144}" type="pres">
      <dgm:prSet presAssocID="{DEBF0EC7-07E1-4A5D-863C-01BDAED7C206}" presName="child4group" presStyleCnt="0"/>
      <dgm:spPr/>
    </dgm:pt>
    <dgm:pt modelId="{4B09B652-AE2E-467D-A42C-1BC122B50C91}" type="pres">
      <dgm:prSet presAssocID="{DEBF0EC7-07E1-4A5D-863C-01BDAED7C206}" presName="child4" presStyleLbl="bgAcc1" presStyleIdx="3" presStyleCnt="4" custScaleX="172494" custLinFactNeighborX="-49558" custLinFactNeighborY="-18701"/>
      <dgm:spPr/>
    </dgm:pt>
    <dgm:pt modelId="{08654C1E-86B6-4E1D-B9CA-92ED65F7153B}" type="pres">
      <dgm:prSet presAssocID="{DEBF0EC7-07E1-4A5D-863C-01BDAED7C206}" presName="child4Text" presStyleLbl="bgAcc1" presStyleIdx="3" presStyleCnt="4">
        <dgm:presLayoutVars>
          <dgm:bulletEnabled val="1"/>
        </dgm:presLayoutVars>
      </dgm:prSet>
      <dgm:spPr/>
    </dgm:pt>
    <dgm:pt modelId="{DEBA5B8F-8C04-4415-B8C0-0492975ECF92}" type="pres">
      <dgm:prSet presAssocID="{DEBF0EC7-07E1-4A5D-863C-01BDAED7C206}" presName="childPlaceholder" presStyleCnt="0"/>
      <dgm:spPr/>
    </dgm:pt>
    <dgm:pt modelId="{B044EA1E-9940-4857-97A7-BC1E90982690}" type="pres">
      <dgm:prSet presAssocID="{DEBF0EC7-07E1-4A5D-863C-01BDAED7C206}" presName="circle" presStyleCnt="0"/>
      <dgm:spPr/>
    </dgm:pt>
    <dgm:pt modelId="{883A29DA-357E-4889-85A9-A16DC8036E6B}" type="pres">
      <dgm:prSet presAssocID="{DEBF0EC7-07E1-4A5D-863C-01BDAED7C20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0A381CFE-FCB2-4FDD-8C53-0AC2E5913E35}" type="pres">
      <dgm:prSet presAssocID="{DEBF0EC7-07E1-4A5D-863C-01BDAED7C20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5B02C21-F775-495A-ACE6-2315E95F8024}" type="pres">
      <dgm:prSet presAssocID="{DEBF0EC7-07E1-4A5D-863C-01BDAED7C20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7828AED8-8A18-40C3-B02D-5E8F4FE983B1}" type="pres">
      <dgm:prSet presAssocID="{DEBF0EC7-07E1-4A5D-863C-01BDAED7C20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7B27374A-F80B-427D-A59A-00C0C424914D}" type="pres">
      <dgm:prSet presAssocID="{DEBF0EC7-07E1-4A5D-863C-01BDAED7C206}" presName="quadrantPlaceholder" presStyleCnt="0"/>
      <dgm:spPr/>
    </dgm:pt>
    <dgm:pt modelId="{F4C69834-2BFC-491E-B440-3D88976C8DB4}" type="pres">
      <dgm:prSet presAssocID="{DEBF0EC7-07E1-4A5D-863C-01BDAED7C206}" presName="center1" presStyleLbl="fgShp" presStyleIdx="0" presStyleCnt="2" custFlipHor="1" custScaleX="7028" custScaleY="8082" custLinFactNeighborY="23160"/>
      <dgm:spPr/>
    </dgm:pt>
    <dgm:pt modelId="{07AFF986-0C78-46D9-96AB-059EB0AA17BD}" type="pres">
      <dgm:prSet presAssocID="{DEBF0EC7-07E1-4A5D-863C-01BDAED7C206}" presName="center2" presStyleLbl="fgShp" presStyleIdx="1" presStyleCnt="2" custScaleX="56473" custScaleY="44362" custLinFactNeighborY="-26763"/>
      <dgm:spPr/>
    </dgm:pt>
  </dgm:ptLst>
  <dgm:cxnLst>
    <dgm:cxn modelId="{93F9C508-94FA-481F-885D-40C811A70D0A}" type="presOf" srcId="{3B0D7410-0125-42FD-9C11-72A8F79FAA95}" destId="{2185DD8C-13B0-4701-9146-3D1C25CCF7C0}" srcOrd="1" destOrd="2" presId="urn:microsoft.com/office/officeart/2005/8/layout/cycle4"/>
    <dgm:cxn modelId="{A10CBC0D-CB95-487C-8174-0DDBCD1FB756}" type="presOf" srcId="{7803E9A8-8F39-4FB5-87AC-08EBA36292C0}" destId="{7828AED8-8A18-40C3-B02D-5E8F4FE983B1}" srcOrd="0" destOrd="0" presId="urn:microsoft.com/office/officeart/2005/8/layout/cycle4"/>
    <dgm:cxn modelId="{37674418-2E57-402E-B2A7-277F30797662}" srcId="{DEBF0EC7-07E1-4A5D-863C-01BDAED7C206}" destId="{0999048F-0095-4043-A5BC-147028004AC5}" srcOrd="2" destOrd="0" parTransId="{34C300CA-B3C5-4E06-851D-D6E417342621}" sibTransId="{83172223-AD47-433C-9D21-213B83CEB8A5}"/>
    <dgm:cxn modelId="{B70D521B-DCC5-4683-98CF-1E925FAF37D4}" srcId="{304EE63D-64D1-440E-82DA-1149CD763402}" destId="{6B40311A-9BF4-4E2E-A005-DB853C922A46}" srcOrd="2" destOrd="0" parTransId="{DF4CCB1D-D3F2-4E24-9681-D0BBDD703D92}" sibTransId="{1AD460A7-FF96-437D-AF84-9CCA7DA098BC}"/>
    <dgm:cxn modelId="{0F05DE28-DB81-4C64-9F85-3168A991B7E2}" type="presOf" srcId="{E20DEE55-7B0F-4385-A9F3-BE90F44BEA12}" destId="{0A381CFE-FCB2-4FDD-8C53-0AC2E5913E35}" srcOrd="0" destOrd="0" presId="urn:microsoft.com/office/officeart/2005/8/layout/cycle4"/>
    <dgm:cxn modelId="{1881BC2D-A8C3-4DD9-8503-B79BE6944FED}" type="presOf" srcId="{6C9B19F2-CF27-4954-B386-913787293F9F}" destId="{86AA9345-69E5-4F31-9735-E55DBC08CECE}" srcOrd="1" destOrd="1" presId="urn:microsoft.com/office/officeart/2005/8/layout/cycle4"/>
    <dgm:cxn modelId="{2355BD30-2A45-4E50-B239-1D24B780425C}" type="presOf" srcId="{D6C4AC78-713A-484F-80AD-054AA10FC080}" destId="{52875617-2B15-4D46-842A-ED07C1F92761}" srcOrd="0" destOrd="1" presId="urn:microsoft.com/office/officeart/2005/8/layout/cycle4"/>
    <dgm:cxn modelId="{B865CC36-500F-401B-927D-1E9F46012B26}" type="presOf" srcId="{25C9DFD0-F1D7-495A-8B4F-EB04B1177960}" destId="{24AFE9C8-9B4E-417C-8C27-24B756859144}" srcOrd="1" destOrd="0" presId="urn:microsoft.com/office/officeart/2005/8/layout/cycle4"/>
    <dgm:cxn modelId="{0AD64E3A-E30C-48A4-B7A8-A22AA3C41242}" type="presOf" srcId="{1BB3A935-A71E-42A7-BF16-4E0CE7D46767}" destId="{86AA9345-69E5-4F31-9735-E55DBC08CECE}" srcOrd="1" destOrd="2" presId="urn:microsoft.com/office/officeart/2005/8/layout/cycle4"/>
    <dgm:cxn modelId="{CF56983E-94AA-4F03-BAFA-EF11899AFBFA}" srcId="{E20DEE55-7B0F-4385-A9F3-BE90F44BEA12}" destId="{78C3488D-E8D6-48F5-83AE-A199262D752E}" srcOrd="0" destOrd="0" parTransId="{DD97FDC3-29F6-4052-8A33-5D0B7D1E2A12}" sibTransId="{BF034481-1988-4A25-8B91-7DE0F72D78F5}"/>
    <dgm:cxn modelId="{687A9741-300C-4D3E-8B1D-4C2E1C9EF3DC}" type="presOf" srcId="{78C3488D-E8D6-48F5-83AE-A199262D752E}" destId="{2185DD8C-13B0-4701-9146-3D1C25CCF7C0}" srcOrd="1" destOrd="0" presId="urn:microsoft.com/office/officeart/2005/8/layout/cycle4"/>
    <dgm:cxn modelId="{A0221044-50DA-47F4-B841-6EE7E6BA80BC}" srcId="{7803E9A8-8F39-4FB5-87AC-08EBA36292C0}" destId="{2B3A8778-E05F-4215-90FE-059363F3F111}" srcOrd="0" destOrd="0" parTransId="{CBFA4923-A0DF-4B2C-8FDE-4F1BC8E511DA}" sibTransId="{21C9B808-B477-4616-BD7E-E1024CDC9CC3}"/>
    <dgm:cxn modelId="{2FE69A46-4D36-434E-929A-D5BF81A9BCDF}" type="presOf" srcId="{DEBF0EC7-07E1-4A5D-863C-01BDAED7C206}" destId="{B7E960B0-CA92-4308-B2FA-1874EE911757}" srcOrd="0" destOrd="0" presId="urn:microsoft.com/office/officeart/2005/8/layout/cycle4"/>
    <dgm:cxn modelId="{B758674A-DE4F-4CDD-8B40-CEFB63581FBC}" type="presOf" srcId="{78C3488D-E8D6-48F5-83AE-A199262D752E}" destId="{52875617-2B15-4D46-842A-ED07C1F92761}" srcOrd="0" destOrd="0" presId="urn:microsoft.com/office/officeart/2005/8/layout/cycle4"/>
    <dgm:cxn modelId="{17B33B58-987E-414B-9CBF-263A7207D61D}" type="presOf" srcId="{6B40311A-9BF4-4E2E-A005-DB853C922A46}" destId="{24AFE9C8-9B4E-417C-8C27-24B756859144}" srcOrd="1" destOrd="2" presId="urn:microsoft.com/office/officeart/2005/8/layout/cycle4"/>
    <dgm:cxn modelId="{9F8BFD5B-7375-4FE9-AA1C-5FB616236E6E}" srcId="{DEBF0EC7-07E1-4A5D-863C-01BDAED7C206}" destId="{304EE63D-64D1-440E-82DA-1149CD763402}" srcOrd="0" destOrd="0" parTransId="{B0156361-4537-4BA3-A528-DE937B519495}" sibTransId="{532E3F01-66C1-4CF9-940B-890E9431E6CE}"/>
    <dgm:cxn modelId="{67CCE25E-65BA-4035-A096-C8BA75C942C2}" srcId="{304EE63D-64D1-440E-82DA-1149CD763402}" destId="{25C9DFD0-F1D7-495A-8B4F-EB04B1177960}" srcOrd="0" destOrd="0" parTransId="{48E62248-D344-4843-8DD0-42D75A359647}" sibTransId="{1279BCC5-B04E-4D0B-8E70-9D9E9C479DEB}"/>
    <dgm:cxn modelId="{2489A263-38FC-4F1E-8731-5A66D4E05ED5}" type="presOf" srcId="{4B625BED-45E7-4D67-B9CF-47B43C8C9841}" destId="{4B09B652-AE2E-467D-A42C-1BC122B50C91}" srcOrd="0" destOrd="2" presId="urn:microsoft.com/office/officeart/2005/8/layout/cycle4"/>
    <dgm:cxn modelId="{821DE964-A3DD-45E9-AC60-A3B7F21CF5D9}" type="presOf" srcId="{4B625BED-45E7-4D67-B9CF-47B43C8C9841}" destId="{08654C1E-86B6-4E1D-B9CA-92ED65F7153B}" srcOrd="1" destOrd="2" presId="urn:microsoft.com/office/officeart/2005/8/layout/cycle4"/>
    <dgm:cxn modelId="{1BAFDD6A-2F03-4FD1-8508-DC31E996E038}" type="presOf" srcId="{2B3A8778-E05F-4215-90FE-059363F3F111}" destId="{08654C1E-86B6-4E1D-B9CA-92ED65F7153B}" srcOrd="1" destOrd="0" presId="urn:microsoft.com/office/officeart/2005/8/layout/cycle4"/>
    <dgm:cxn modelId="{D2A9467C-D0BE-4E48-8599-BEFE3917C327}" type="presOf" srcId="{2B3A8778-E05F-4215-90FE-059363F3F111}" destId="{4B09B652-AE2E-467D-A42C-1BC122B50C91}" srcOrd="0" destOrd="0" presId="urn:microsoft.com/office/officeart/2005/8/layout/cycle4"/>
    <dgm:cxn modelId="{79237B7F-22DC-4EE0-B6B1-DED6B876D294}" type="presOf" srcId="{6B40311A-9BF4-4E2E-A005-DB853C922A46}" destId="{8228842F-89A2-410E-8CC4-8CB6F61CF6F5}" srcOrd="0" destOrd="2" presId="urn:microsoft.com/office/officeart/2005/8/layout/cycle4"/>
    <dgm:cxn modelId="{D213FC83-AD92-47D9-98C5-876CD7A124CA}" type="presOf" srcId="{D6C4AC78-713A-484F-80AD-054AA10FC080}" destId="{2185DD8C-13B0-4701-9146-3D1C25CCF7C0}" srcOrd="1" destOrd="1" presId="urn:microsoft.com/office/officeart/2005/8/layout/cycle4"/>
    <dgm:cxn modelId="{AF417C85-467C-4131-A014-F9F6E4BE6D7D}" type="presOf" srcId="{14380E7D-F146-4C68-B88B-FB37FD8E73A0}" destId="{4B09B652-AE2E-467D-A42C-1BC122B50C91}" srcOrd="0" destOrd="1" presId="urn:microsoft.com/office/officeart/2005/8/layout/cycle4"/>
    <dgm:cxn modelId="{45101B86-88F3-4CFF-9219-E7FB984F0BAB}" type="presOf" srcId="{6C9B19F2-CF27-4954-B386-913787293F9F}" destId="{97A296E7-DBF9-4F53-AB9E-0BEB37B5C5C8}" srcOrd="0" destOrd="1" presId="urn:microsoft.com/office/officeart/2005/8/layout/cycle4"/>
    <dgm:cxn modelId="{8DAF9186-2131-4B01-BB40-A2915B16A9AD}" srcId="{7803E9A8-8F39-4FB5-87AC-08EBA36292C0}" destId="{4B625BED-45E7-4D67-B9CF-47B43C8C9841}" srcOrd="2" destOrd="0" parTransId="{DE5C113A-6046-41E8-8B4A-CE94CF46B391}" sibTransId="{B8FD10D4-653F-4B9C-B207-61F9D8913F00}"/>
    <dgm:cxn modelId="{F2F1ED87-C0BF-441F-9105-AB33899B0E4A}" srcId="{E20DEE55-7B0F-4385-A9F3-BE90F44BEA12}" destId="{B248150F-7EC8-466B-8C22-3B4577A28003}" srcOrd="3" destOrd="0" parTransId="{ECA7B1C6-5003-4BCA-8B63-6037C5730EA3}" sibTransId="{A7137105-6916-4ECD-8669-D0D9DF30D613}"/>
    <dgm:cxn modelId="{5A965895-A3EF-4BEE-9C17-485BA1BE6E4E}" type="presOf" srcId="{14380E7D-F146-4C68-B88B-FB37FD8E73A0}" destId="{08654C1E-86B6-4E1D-B9CA-92ED65F7153B}" srcOrd="1" destOrd="1" presId="urn:microsoft.com/office/officeart/2005/8/layout/cycle4"/>
    <dgm:cxn modelId="{2488989A-FFB5-41C4-AC8C-2E1EB183BC67}" type="presOf" srcId="{0999048F-0095-4043-A5BC-147028004AC5}" destId="{85B02C21-F775-495A-ACE6-2315E95F8024}" srcOrd="0" destOrd="0" presId="urn:microsoft.com/office/officeart/2005/8/layout/cycle4"/>
    <dgm:cxn modelId="{03F3299C-A265-4FF9-897F-56755E403C0F}" type="presOf" srcId="{16DA9C50-0F43-4363-B3C6-4C934CA45A1E}" destId="{97A296E7-DBF9-4F53-AB9E-0BEB37B5C5C8}" srcOrd="0" destOrd="0" presId="urn:microsoft.com/office/officeart/2005/8/layout/cycle4"/>
    <dgm:cxn modelId="{33C3449F-A389-4133-9C34-DCF1C3C14C49}" srcId="{304EE63D-64D1-440E-82DA-1149CD763402}" destId="{4E8F1577-3948-457E-9E1A-FD856393EC71}" srcOrd="1" destOrd="0" parTransId="{249F6F58-8B4F-42A4-A85E-12FE7DBC9C48}" sibTransId="{A05D7BBF-310C-4DCE-A746-827A64C224CB}"/>
    <dgm:cxn modelId="{A2A206A0-2C24-482D-B36C-DF898BD707BD}" srcId="{304EE63D-64D1-440E-82DA-1149CD763402}" destId="{345B5B39-F5F5-410C-92DC-01E905D81C34}" srcOrd="3" destOrd="0" parTransId="{AA27453A-00E5-4F45-BA97-C8965730CA0A}" sibTransId="{8C700327-076A-40F4-9647-2B654E4A485E}"/>
    <dgm:cxn modelId="{CAE971A1-A631-44C8-9208-15E0BBF50DC9}" type="presOf" srcId="{3B0D7410-0125-42FD-9C11-72A8F79FAA95}" destId="{52875617-2B15-4D46-842A-ED07C1F92761}" srcOrd="0" destOrd="2" presId="urn:microsoft.com/office/officeart/2005/8/layout/cycle4"/>
    <dgm:cxn modelId="{78FC15A3-5C7E-442A-BEA5-1D36B0EFB271}" srcId="{E20DEE55-7B0F-4385-A9F3-BE90F44BEA12}" destId="{3B0D7410-0125-42FD-9C11-72A8F79FAA95}" srcOrd="2" destOrd="0" parTransId="{B8229A8D-B92A-4D4A-B191-45F97998AFF8}" sibTransId="{51885D22-A78A-4614-A8B9-A9486F780E2C}"/>
    <dgm:cxn modelId="{7176FFA4-D591-456C-9558-7DA6594C2EA2}" srcId="{0999048F-0095-4043-A5BC-147028004AC5}" destId="{16DA9C50-0F43-4363-B3C6-4C934CA45A1E}" srcOrd="0" destOrd="0" parTransId="{95F1035B-3917-4E01-B0D4-A1B35987AB4D}" sibTransId="{FAB58E59-1A81-45AF-A82F-2731E52AD83A}"/>
    <dgm:cxn modelId="{EE4196C0-27EC-4B06-BB61-A73B54B91E88}" type="presOf" srcId="{25C9DFD0-F1D7-495A-8B4F-EB04B1177960}" destId="{8228842F-89A2-410E-8CC4-8CB6F61CF6F5}" srcOrd="0" destOrd="0" presId="urn:microsoft.com/office/officeart/2005/8/layout/cycle4"/>
    <dgm:cxn modelId="{A972B5C1-1C59-404D-A6A4-474E59DC35EC}" type="presOf" srcId="{345B5B39-F5F5-410C-92DC-01E905D81C34}" destId="{24AFE9C8-9B4E-417C-8C27-24B756859144}" srcOrd="1" destOrd="3" presId="urn:microsoft.com/office/officeart/2005/8/layout/cycle4"/>
    <dgm:cxn modelId="{672D6ACE-6FA8-4210-84CA-3C0FA54CD07E}" srcId="{0999048F-0095-4043-A5BC-147028004AC5}" destId="{1BB3A935-A71E-42A7-BF16-4E0CE7D46767}" srcOrd="2" destOrd="0" parTransId="{5749A7B4-166A-4C42-8EE7-3BCCA06274FC}" sibTransId="{0A1D8D15-FF43-4489-97A6-EA11946A70F7}"/>
    <dgm:cxn modelId="{2F191FCF-95AE-48C1-833C-DB12B99AC33D}" type="presOf" srcId="{16DA9C50-0F43-4363-B3C6-4C934CA45A1E}" destId="{86AA9345-69E5-4F31-9735-E55DBC08CECE}" srcOrd="1" destOrd="0" presId="urn:microsoft.com/office/officeart/2005/8/layout/cycle4"/>
    <dgm:cxn modelId="{703359D1-252C-4D25-AAF7-AF7FA1AE34C6}" srcId="{0999048F-0095-4043-A5BC-147028004AC5}" destId="{6C9B19F2-CF27-4954-B386-913787293F9F}" srcOrd="1" destOrd="0" parTransId="{D3D922B9-19E5-40EE-9185-956F7F331196}" sibTransId="{3EF8B828-9AF3-4F6C-BFAE-5935D9F7A124}"/>
    <dgm:cxn modelId="{FD38D4D7-8C1D-474D-9B7A-E5EA63DBFD3F}" type="presOf" srcId="{B248150F-7EC8-466B-8C22-3B4577A28003}" destId="{52875617-2B15-4D46-842A-ED07C1F92761}" srcOrd="0" destOrd="3" presId="urn:microsoft.com/office/officeart/2005/8/layout/cycle4"/>
    <dgm:cxn modelId="{102030D9-5D9C-46D9-A787-B781DB55D7E8}" type="presOf" srcId="{345B5B39-F5F5-410C-92DC-01E905D81C34}" destId="{8228842F-89A2-410E-8CC4-8CB6F61CF6F5}" srcOrd="0" destOrd="3" presId="urn:microsoft.com/office/officeart/2005/8/layout/cycle4"/>
    <dgm:cxn modelId="{D5F621E2-2350-427B-9594-8304D024CC3F}" type="presOf" srcId="{4E8F1577-3948-457E-9E1A-FD856393EC71}" destId="{24AFE9C8-9B4E-417C-8C27-24B756859144}" srcOrd="1" destOrd="1" presId="urn:microsoft.com/office/officeart/2005/8/layout/cycle4"/>
    <dgm:cxn modelId="{98B004E9-A766-482B-B447-32AE62B8410F}" type="presOf" srcId="{4E8F1577-3948-457E-9E1A-FD856393EC71}" destId="{8228842F-89A2-410E-8CC4-8CB6F61CF6F5}" srcOrd="0" destOrd="1" presId="urn:microsoft.com/office/officeart/2005/8/layout/cycle4"/>
    <dgm:cxn modelId="{649705EC-A7A9-4616-8376-0C3D6E77109E}" type="presOf" srcId="{B248150F-7EC8-466B-8C22-3B4577A28003}" destId="{2185DD8C-13B0-4701-9146-3D1C25CCF7C0}" srcOrd="1" destOrd="3" presId="urn:microsoft.com/office/officeart/2005/8/layout/cycle4"/>
    <dgm:cxn modelId="{1F6F35EC-84CD-44C4-B94A-5F61347AC203}" type="presOf" srcId="{1BB3A935-A71E-42A7-BF16-4E0CE7D46767}" destId="{97A296E7-DBF9-4F53-AB9E-0BEB37B5C5C8}" srcOrd="0" destOrd="2" presId="urn:microsoft.com/office/officeart/2005/8/layout/cycle4"/>
    <dgm:cxn modelId="{311A9DED-2FA6-42DA-B44F-733E97AB2323}" type="presOf" srcId="{304EE63D-64D1-440E-82DA-1149CD763402}" destId="{883A29DA-357E-4889-85A9-A16DC8036E6B}" srcOrd="0" destOrd="0" presId="urn:microsoft.com/office/officeart/2005/8/layout/cycle4"/>
    <dgm:cxn modelId="{691C24F2-8BD0-4318-9EF8-39E8B92B6CB0}" srcId="{DEBF0EC7-07E1-4A5D-863C-01BDAED7C206}" destId="{7803E9A8-8F39-4FB5-87AC-08EBA36292C0}" srcOrd="3" destOrd="0" parTransId="{96688016-D65A-4423-8E25-AC9468CA737A}" sibTransId="{6FDD99F1-3014-420E-AFA9-3D14476BEC55}"/>
    <dgm:cxn modelId="{ECBBB9F4-7CFC-40A8-84B1-C55C4B621DCC}" srcId="{7803E9A8-8F39-4FB5-87AC-08EBA36292C0}" destId="{14380E7D-F146-4C68-B88B-FB37FD8E73A0}" srcOrd="1" destOrd="0" parTransId="{65A278FA-02E4-41E8-AC6B-A51615EEE2D9}" sibTransId="{7659E33F-6B43-4E87-908E-4195D5B95372}"/>
    <dgm:cxn modelId="{E2FC8FFA-6DD6-49E0-BBAC-F937FA6D97AD}" srcId="{E20DEE55-7B0F-4385-A9F3-BE90F44BEA12}" destId="{D6C4AC78-713A-484F-80AD-054AA10FC080}" srcOrd="1" destOrd="0" parTransId="{FE116381-54B2-4D90-ABE3-25B1EFFC7693}" sibTransId="{88FBEBB5-10E4-4C6C-8068-00494B83FEF1}"/>
    <dgm:cxn modelId="{0190FCFA-6B11-4CDD-A45E-BA849568B9E1}" srcId="{DEBF0EC7-07E1-4A5D-863C-01BDAED7C206}" destId="{E20DEE55-7B0F-4385-A9F3-BE90F44BEA12}" srcOrd="1" destOrd="0" parTransId="{ABE0FCA0-8AB1-423F-8A70-D949F2FFF653}" sibTransId="{F91579C4-F945-417F-9B1E-B6D1CF4B76D9}"/>
    <dgm:cxn modelId="{BDCF099D-C6B7-4FA3-9C82-1A33DBF01E1A}" type="presParOf" srcId="{B7E960B0-CA92-4308-B2FA-1874EE911757}" destId="{74D69B5A-D46E-49F6-B5B9-0F6394370D99}" srcOrd="0" destOrd="0" presId="urn:microsoft.com/office/officeart/2005/8/layout/cycle4"/>
    <dgm:cxn modelId="{7D67693C-CFFC-4E00-AF7A-722605446133}" type="presParOf" srcId="{74D69B5A-D46E-49F6-B5B9-0F6394370D99}" destId="{A028D64A-5777-4ED8-B5AB-A8EA23C4569E}" srcOrd="0" destOrd="0" presId="urn:microsoft.com/office/officeart/2005/8/layout/cycle4"/>
    <dgm:cxn modelId="{0D5542B0-652F-421F-8214-4A10078490CA}" type="presParOf" srcId="{A028D64A-5777-4ED8-B5AB-A8EA23C4569E}" destId="{8228842F-89A2-410E-8CC4-8CB6F61CF6F5}" srcOrd="0" destOrd="0" presId="urn:microsoft.com/office/officeart/2005/8/layout/cycle4"/>
    <dgm:cxn modelId="{D583F458-4B1B-4803-A908-34C231A1D1B9}" type="presParOf" srcId="{A028D64A-5777-4ED8-B5AB-A8EA23C4569E}" destId="{24AFE9C8-9B4E-417C-8C27-24B756859144}" srcOrd="1" destOrd="0" presId="urn:microsoft.com/office/officeart/2005/8/layout/cycle4"/>
    <dgm:cxn modelId="{8F15C71D-48F2-4BCC-B7DE-A704E7F6BF82}" type="presParOf" srcId="{74D69B5A-D46E-49F6-B5B9-0F6394370D99}" destId="{ED6E94BE-5965-4EB1-9F06-4FF38B2D3013}" srcOrd="1" destOrd="0" presId="urn:microsoft.com/office/officeart/2005/8/layout/cycle4"/>
    <dgm:cxn modelId="{B4B4F2ED-7036-4743-939B-5D959514EACF}" type="presParOf" srcId="{ED6E94BE-5965-4EB1-9F06-4FF38B2D3013}" destId="{52875617-2B15-4D46-842A-ED07C1F92761}" srcOrd="0" destOrd="0" presId="urn:microsoft.com/office/officeart/2005/8/layout/cycle4"/>
    <dgm:cxn modelId="{97AC7D0B-0E6A-49D4-B23E-01E66CD7581B}" type="presParOf" srcId="{ED6E94BE-5965-4EB1-9F06-4FF38B2D3013}" destId="{2185DD8C-13B0-4701-9146-3D1C25CCF7C0}" srcOrd="1" destOrd="0" presId="urn:microsoft.com/office/officeart/2005/8/layout/cycle4"/>
    <dgm:cxn modelId="{5AD198FE-3AC3-408E-8371-299705365199}" type="presParOf" srcId="{74D69B5A-D46E-49F6-B5B9-0F6394370D99}" destId="{B366A50A-A63F-4EDD-BB03-9691A788DF75}" srcOrd="2" destOrd="0" presId="urn:microsoft.com/office/officeart/2005/8/layout/cycle4"/>
    <dgm:cxn modelId="{C70F6F93-3663-4E49-8D7C-61BD39128CD9}" type="presParOf" srcId="{B366A50A-A63F-4EDD-BB03-9691A788DF75}" destId="{97A296E7-DBF9-4F53-AB9E-0BEB37B5C5C8}" srcOrd="0" destOrd="0" presId="urn:microsoft.com/office/officeart/2005/8/layout/cycle4"/>
    <dgm:cxn modelId="{31C14206-0CA4-47B9-A927-181E081D03F7}" type="presParOf" srcId="{B366A50A-A63F-4EDD-BB03-9691A788DF75}" destId="{86AA9345-69E5-4F31-9735-E55DBC08CECE}" srcOrd="1" destOrd="0" presId="urn:microsoft.com/office/officeart/2005/8/layout/cycle4"/>
    <dgm:cxn modelId="{A471A211-738B-4093-BA1A-25B28D3C90D8}" type="presParOf" srcId="{74D69B5A-D46E-49F6-B5B9-0F6394370D99}" destId="{26FEBD92-A6F2-42F1-A8F1-AFC14E427144}" srcOrd="3" destOrd="0" presId="urn:microsoft.com/office/officeart/2005/8/layout/cycle4"/>
    <dgm:cxn modelId="{F205B1D0-499D-4993-A1EF-448B8D200A95}" type="presParOf" srcId="{26FEBD92-A6F2-42F1-A8F1-AFC14E427144}" destId="{4B09B652-AE2E-467D-A42C-1BC122B50C91}" srcOrd="0" destOrd="0" presId="urn:microsoft.com/office/officeart/2005/8/layout/cycle4"/>
    <dgm:cxn modelId="{928A7AB7-B47A-4B7D-912E-FAC1219EF241}" type="presParOf" srcId="{26FEBD92-A6F2-42F1-A8F1-AFC14E427144}" destId="{08654C1E-86B6-4E1D-B9CA-92ED65F7153B}" srcOrd="1" destOrd="0" presId="urn:microsoft.com/office/officeart/2005/8/layout/cycle4"/>
    <dgm:cxn modelId="{EA3755F1-18BD-4F98-9026-CAFBC3658CF8}" type="presParOf" srcId="{74D69B5A-D46E-49F6-B5B9-0F6394370D99}" destId="{DEBA5B8F-8C04-4415-B8C0-0492975ECF92}" srcOrd="4" destOrd="0" presId="urn:microsoft.com/office/officeart/2005/8/layout/cycle4"/>
    <dgm:cxn modelId="{3E51DE08-436C-40A0-BFAF-8D4298D3D9D8}" type="presParOf" srcId="{B7E960B0-CA92-4308-B2FA-1874EE911757}" destId="{B044EA1E-9940-4857-97A7-BC1E90982690}" srcOrd="1" destOrd="0" presId="urn:microsoft.com/office/officeart/2005/8/layout/cycle4"/>
    <dgm:cxn modelId="{3EF8090A-2D63-4EDA-8A59-2E8969527D0E}" type="presParOf" srcId="{B044EA1E-9940-4857-97A7-BC1E90982690}" destId="{883A29DA-357E-4889-85A9-A16DC8036E6B}" srcOrd="0" destOrd="0" presId="urn:microsoft.com/office/officeart/2005/8/layout/cycle4"/>
    <dgm:cxn modelId="{03F29062-6A8F-40A5-A128-A0ED42D2A308}" type="presParOf" srcId="{B044EA1E-9940-4857-97A7-BC1E90982690}" destId="{0A381CFE-FCB2-4FDD-8C53-0AC2E5913E35}" srcOrd="1" destOrd="0" presId="urn:microsoft.com/office/officeart/2005/8/layout/cycle4"/>
    <dgm:cxn modelId="{A2E4B153-516B-447D-A5D5-BD1E62B2E940}" type="presParOf" srcId="{B044EA1E-9940-4857-97A7-BC1E90982690}" destId="{85B02C21-F775-495A-ACE6-2315E95F8024}" srcOrd="2" destOrd="0" presId="urn:microsoft.com/office/officeart/2005/8/layout/cycle4"/>
    <dgm:cxn modelId="{F028B5E8-07B1-4200-B024-D297B179DFFB}" type="presParOf" srcId="{B044EA1E-9940-4857-97A7-BC1E90982690}" destId="{7828AED8-8A18-40C3-B02D-5E8F4FE983B1}" srcOrd="3" destOrd="0" presId="urn:microsoft.com/office/officeart/2005/8/layout/cycle4"/>
    <dgm:cxn modelId="{DB5D36CD-3D2B-427B-B972-9A3346FF4189}" type="presParOf" srcId="{B044EA1E-9940-4857-97A7-BC1E90982690}" destId="{7B27374A-F80B-427D-A59A-00C0C424914D}" srcOrd="4" destOrd="0" presId="urn:microsoft.com/office/officeart/2005/8/layout/cycle4"/>
    <dgm:cxn modelId="{D2D6D134-2EB5-4F7A-80C5-8F70FB574E09}" type="presParOf" srcId="{B7E960B0-CA92-4308-B2FA-1874EE911757}" destId="{F4C69834-2BFC-491E-B440-3D88976C8DB4}" srcOrd="2" destOrd="0" presId="urn:microsoft.com/office/officeart/2005/8/layout/cycle4"/>
    <dgm:cxn modelId="{179AE1DF-6AA5-413B-A45A-DE1495A9393B}" type="presParOf" srcId="{B7E960B0-CA92-4308-B2FA-1874EE911757}" destId="{07AFF986-0C78-46D9-96AB-059EB0AA17B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DD0F79-D593-41CF-8F70-83A061E1AB4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DE"/>
        </a:p>
      </dgm:t>
    </dgm:pt>
    <dgm:pt modelId="{0C387C93-D498-49C3-8CC3-0E091231CBEC}">
      <dgm:prSet phldrT="[Text]"/>
      <dgm:spPr/>
      <dgm:t>
        <a:bodyPr/>
        <a:lstStyle/>
        <a:p>
          <a:r>
            <a:rPr lang="de-DE" dirty="0"/>
            <a:t>        </a:t>
          </a:r>
          <a:r>
            <a:rPr lang="en-GB" b="1" dirty="0"/>
            <a:t>Partition</a:t>
          </a:r>
          <a:br>
            <a:rPr lang="en-GB" dirty="0"/>
          </a:br>
          <a:r>
            <a:rPr lang="de-DE" dirty="0"/>
            <a:t>        D</a:t>
          </a:r>
          <a:r>
            <a:rPr lang="en-GB" dirty="0" err="1"/>
            <a:t>ata</a:t>
          </a:r>
          <a:endParaRPr lang="en-DE" dirty="0"/>
        </a:p>
      </dgm:t>
    </dgm:pt>
    <dgm:pt modelId="{E6A1A1EA-A0C0-48A4-821F-299DE1A5593B}" type="parTrans" cxnId="{8DA79E82-C643-48C2-A8DE-A535932B0FE5}">
      <dgm:prSet/>
      <dgm:spPr/>
      <dgm:t>
        <a:bodyPr/>
        <a:lstStyle/>
        <a:p>
          <a:endParaRPr lang="en-DE"/>
        </a:p>
      </dgm:t>
    </dgm:pt>
    <dgm:pt modelId="{F5B81D63-3A71-49BD-B3CA-283AB101B68A}" type="sibTrans" cxnId="{8DA79E82-C643-48C2-A8DE-A535932B0FE5}">
      <dgm:prSet/>
      <dgm:spPr/>
      <dgm:t>
        <a:bodyPr/>
        <a:lstStyle/>
        <a:p>
          <a:endParaRPr lang="en-DE"/>
        </a:p>
      </dgm:t>
    </dgm:pt>
    <dgm:pt modelId="{DB75B32D-27D5-4480-853A-42B584F71F3F}">
      <dgm:prSet phldrT="[Text]"/>
      <dgm:spPr/>
      <dgm:t>
        <a:bodyPr/>
        <a:lstStyle/>
        <a:p>
          <a:r>
            <a:rPr lang="de-DE" dirty="0"/>
            <a:t>        </a:t>
          </a:r>
          <a:r>
            <a:rPr lang="en-GB" b="1" dirty="0" err="1"/>
            <a:t>Analyze</a:t>
          </a:r>
          <a:r>
            <a:rPr lang="en-GB" dirty="0"/>
            <a:t> </a:t>
          </a:r>
          <a:br>
            <a:rPr lang="en-GB" dirty="0"/>
          </a:br>
          <a:r>
            <a:rPr lang="de-DE" dirty="0"/>
            <a:t>        </a:t>
          </a:r>
          <a:r>
            <a:rPr lang="en-GB" dirty="0"/>
            <a:t>Patterns</a:t>
          </a:r>
          <a:endParaRPr lang="en-DE" dirty="0"/>
        </a:p>
      </dgm:t>
    </dgm:pt>
    <dgm:pt modelId="{5D2739BA-CA25-4E30-B1F1-AA59BF0DF749}" type="parTrans" cxnId="{6CAF7BBF-869E-443E-80C3-28E33EBE3802}">
      <dgm:prSet/>
      <dgm:spPr/>
      <dgm:t>
        <a:bodyPr/>
        <a:lstStyle/>
        <a:p>
          <a:endParaRPr lang="en-DE"/>
        </a:p>
      </dgm:t>
    </dgm:pt>
    <dgm:pt modelId="{68202E75-7912-4E8C-A95C-7D9DEF675AE4}" type="sibTrans" cxnId="{6CAF7BBF-869E-443E-80C3-28E33EBE3802}">
      <dgm:prSet/>
      <dgm:spPr/>
      <dgm:t>
        <a:bodyPr/>
        <a:lstStyle/>
        <a:p>
          <a:endParaRPr lang="en-DE"/>
        </a:p>
      </dgm:t>
    </dgm:pt>
    <dgm:pt modelId="{A034BEEA-69B9-49F7-8AB7-45E0C0337796}">
      <dgm:prSet phldrT="[Text]"/>
      <dgm:spPr/>
      <dgm:t>
        <a:bodyPr/>
        <a:lstStyle/>
        <a:p>
          <a:r>
            <a:rPr lang="de-DE" dirty="0"/>
            <a:t>        </a:t>
          </a:r>
          <a:r>
            <a:rPr lang="en-GB" dirty="0"/>
            <a:t>Structural </a:t>
          </a:r>
          <a:br>
            <a:rPr lang="en-GB" dirty="0"/>
          </a:br>
          <a:r>
            <a:rPr lang="de-DE" dirty="0"/>
            <a:t>        </a:t>
          </a:r>
          <a:r>
            <a:rPr lang="en-GB" b="1" dirty="0"/>
            <a:t>Implications</a:t>
          </a:r>
          <a:endParaRPr lang="en-DE" b="1" dirty="0"/>
        </a:p>
      </dgm:t>
    </dgm:pt>
    <dgm:pt modelId="{D4F7A6F0-E2EF-4C73-BA9F-C58CEA02AC03}" type="parTrans" cxnId="{A3467609-1D25-41CC-A524-23B4D8F44876}">
      <dgm:prSet/>
      <dgm:spPr/>
      <dgm:t>
        <a:bodyPr/>
        <a:lstStyle/>
        <a:p>
          <a:endParaRPr lang="en-DE"/>
        </a:p>
      </dgm:t>
    </dgm:pt>
    <dgm:pt modelId="{593B19A8-03D4-492F-A62E-7EF28A426EE2}" type="sibTrans" cxnId="{A3467609-1D25-41CC-A524-23B4D8F44876}">
      <dgm:prSet/>
      <dgm:spPr/>
      <dgm:t>
        <a:bodyPr/>
        <a:lstStyle/>
        <a:p>
          <a:endParaRPr lang="en-DE"/>
        </a:p>
      </dgm:t>
    </dgm:pt>
    <dgm:pt modelId="{AC2EADCA-5E12-4FCA-8D34-0CF3D4A88F78}" type="pres">
      <dgm:prSet presAssocID="{37DD0F79-D593-41CF-8F70-83A061E1AB45}" presName="outerComposite" presStyleCnt="0">
        <dgm:presLayoutVars>
          <dgm:chMax val="5"/>
          <dgm:dir/>
          <dgm:resizeHandles val="exact"/>
        </dgm:presLayoutVars>
      </dgm:prSet>
      <dgm:spPr/>
    </dgm:pt>
    <dgm:pt modelId="{CEE34C3E-E4C6-4FD2-A132-E6B79A25BDD3}" type="pres">
      <dgm:prSet presAssocID="{37DD0F79-D593-41CF-8F70-83A061E1AB45}" presName="dummyMaxCanvas" presStyleCnt="0">
        <dgm:presLayoutVars/>
      </dgm:prSet>
      <dgm:spPr/>
    </dgm:pt>
    <dgm:pt modelId="{5A1BCA90-E00F-4551-BC41-1EAEA5CEE10B}" type="pres">
      <dgm:prSet presAssocID="{37DD0F79-D593-41CF-8F70-83A061E1AB45}" presName="ThreeNodes_1" presStyleLbl="node1" presStyleIdx="0" presStyleCnt="3">
        <dgm:presLayoutVars>
          <dgm:bulletEnabled val="1"/>
        </dgm:presLayoutVars>
      </dgm:prSet>
      <dgm:spPr/>
    </dgm:pt>
    <dgm:pt modelId="{A0B287FE-498D-46F8-84E0-BFE7DDC5A476}" type="pres">
      <dgm:prSet presAssocID="{37DD0F79-D593-41CF-8F70-83A061E1AB45}" presName="ThreeNodes_2" presStyleLbl="node1" presStyleIdx="1" presStyleCnt="3">
        <dgm:presLayoutVars>
          <dgm:bulletEnabled val="1"/>
        </dgm:presLayoutVars>
      </dgm:prSet>
      <dgm:spPr/>
    </dgm:pt>
    <dgm:pt modelId="{3377BACD-817B-4BE0-8E46-F5D3B978160D}" type="pres">
      <dgm:prSet presAssocID="{37DD0F79-D593-41CF-8F70-83A061E1AB45}" presName="ThreeNodes_3" presStyleLbl="node1" presStyleIdx="2" presStyleCnt="3">
        <dgm:presLayoutVars>
          <dgm:bulletEnabled val="1"/>
        </dgm:presLayoutVars>
      </dgm:prSet>
      <dgm:spPr/>
    </dgm:pt>
    <dgm:pt modelId="{F0111249-323A-4EB9-AAA9-D8D652061AB7}" type="pres">
      <dgm:prSet presAssocID="{37DD0F79-D593-41CF-8F70-83A061E1AB45}" presName="ThreeConn_1-2" presStyleLbl="fgAccFollowNode1" presStyleIdx="0" presStyleCnt="2">
        <dgm:presLayoutVars>
          <dgm:bulletEnabled val="1"/>
        </dgm:presLayoutVars>
      </dgm:prSet>
      <dgm:spPr/>
    </dgm:pt>
    <dgm:pt modelId="{76ED1930-2443-4B6F-AACC-08A0F95276F7}" type="pres">
      <dgm:prSet presAssocID="{37DD0F79-D593-41CF-8F70-83A061E1AB45}" presName="ThreeConn_2-3" presStyleLbl="fgAccFollowNode1" presStyleIdx="1" presStyleCnt="2">
        <dgm:presLayoutVars>
          <dgm:bulletEnabled val="1"/>
        </dgm:presLayoutVars>
      </dgm:prSet>
      <dgm:spPr/>
    </dgm:pt>
    <dgm:pt modelId="{25E4CDB5-1B13-4313-8006-C1124429BCBB}" type="pres">
      <dgm:prSet presAssocID="{37DD0F79-D593-41CF-8F70-83A061E1AB45}" presName="ThreeNodes_1_text" presStyleLbl="node1" presStyleIdx="2" presStyleCnt="3">
        <dgm:presLayoutVars>
          <dgm:bulletEnabled val="1"/>
        </dgm:presLayoutVars>
      </dgm:prSet>
      <dgm:spPr/>
    </dgm:pt>
    <dgm:pt modelId="{C5D34489-8D72-4BA3-9E51-A0BB05667A74}" type="pres">
      <dgm:prSet presAssocID="{37DD0F79-D593-41CF-8F70-83A061E1AB45}" presName="ThreeNodes_2_text" presStyleLbl="node1" presStyleIdx="2" presStyleCnt="3">
        <dgm:presLayoutVars>
          <dgm:bulletEnabled val="1"/>
        </dgm:presLayoutVars>
      </dgm:prSet>
      <dgm:spPr/>
    </dgm:pt>
    <dgm:pt modelId="{EF410C84-621A-40CF-8E8E-2A745218C962}" type="pres">
      <dgm:prSet presAssocID="{37DD0F79-D593-41CF-8F70-83A061E1AB4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3467609-1D25-41CC-A524-23B4D8F44876}" srcId="{37DD0F79-D593-41CF-8F70-83A061E1AB45}" destId="{A034BEEA-69B9-49F7-8AB7-45E0C0337796}" srcOrd="2" destOrd="0" parTransId="{D4F7A6F0-E2EF-4C73-BA9F-C58CEA02AC03}" sibTransId="{593B19A8-03D4-492F-A62E-7EF28A426EE2}"/>
    <dgm:cxn modelId="{1B56635A-D0AB-41F0-A825-3C7D3E35106E}" type="presOf" srcId="{A034BEEA-69B9-49F7-8AB7-45E0C0337796}" destId="{EF410C84-621A-40CF-8E8E-2A745218C962}" srcOrd="1" destOrd="0" presId="urn:microsoft.com/office/officeart/2005/8/layout/vProcess5"/>
    <dgm:cxn modelId="{1CD5C970-3A83-40BC-B350-0E4683C649C6}" type="presOf" srcId="{DB75B32D-27D5-4480-853A-42B584F71F3F}" destId="{C5D34489-8D72-4BA3-9E51-A0BB05667A74}" srcOrd="1" destOrd="0" presId="urn:microsoft.com/office/officeart/2005/8/layout/vProcess5"/>
    <dgm:cxn modelId="{F70DA775-6BF6-42C3-B9B3-4BC82FF32CF8}" type="presOf" srcId="{0C387C93-D498-49C3-8CC3-0E091231CBEC}" destId="{25E4CDB5-1B13-4313-8006-C1124429BCBB}" srcOrd="1" destOrd="0" presId="urn:microsoft.com/office/officeart/2005/8/layout/vProcess5"/>
    <dgm:cxn modelId="{8DA79E82-C643-48C2-A8DE-A535932B0FE5}" srcId="{37DD0F79-D593-41CF-8F70-83A061E1AB45}" destId="{0C387C93-D498-49C3-8CC3-0E091231CBEC}" srcOrd="0" destOrd="0" parTransId="{E6A1A1EA-A0C0-48A4-821F-299DE1A5593B}" sibTransId="{F5B81D63-3A71-49BD-B3CA-283AB101B68A}"/>
    <dgm:cxn modelId="{2FC06B90-2B96-4F72-948A-2B33CE0A56F6}" type="presOf" srcId="{68202E75-7912-4E8C-A95C-7D9DEF675AE4}" destId="{76ED1930-2443-4B6F-AACC-08A0F95276F7}" srcOrd="0" destOrd="0" presId="urn:microsoft.com/office/officeart/2005/8/layout/vProcess5"/>
    <dgm:cxn modelId="{9A8B1FA2-B509-4B9A-935E-8E9E450C3BDE}" type="presOf" srcId="{DB75B32D-27D5-4480-853A-42B584F71F3F}" destId="{A0B287FE-498D-46F8-84E0-BFE7DDC5A476}" srcOrd="0" destOrd="0" presId="urn:microsoft.com/office/officeart/2005/8/layout/vProcess5"/>
    <dgm:cxn modelId="{87C56CAE-EBD5-4AE2-B851-7C49FFF9FEE3}" type="presOf" srcId="{37DD0F79-D593-41CF-8F70-83A061E1AB45}" destId="{AC2EADCA-5E12-4FCA-8D34-0CF3D4A88F78}" srcOrd="0" destOrd="0" presId="urn:microsoft.com/office/officeart/2005/8/layout/vProcess5"/>
    <dgm:cxn modelId="{0E06E7B3-DB03-41A7-9FAF-6959FBC70639}" type="presOf" srcId="{0C387C93-D498-49C3-8CC3-0E091231CBEC}" destId="{5A1BCA90-E00F-4551-BC41-1EAEA5CEE10B}" srcOrd="0" destOrd="0" presId="urn:microsoft.com/office/officeart/2005/8/layout/vProcess5"/>
    <dgm:cxn modelId="{6CAF7BBF-869E-443E-80C3-28E33EBE3802}" srcId="{37DD0F79-D593-41CF-8F70-83A061E1AB45}" destId="{DB75B32D-27D5-4480-853A-42B584F71F3F}" srcOrd="1" destOrd="0" parTransId="{5D2739BA-CA25-4E30-B1F1-AA59BF0DF749}" sibTransId="{68202E75-7912-4E8C-A95C-7D9DEF675AE4}"/>
    <dgm:cxn modelId="{653A89EC-8709-48E3-9552-D444821D4ED1}" type="presOf" srcId="{F5B81D63-3A71-49BD-B3CA-283AB101B68A}" destId="{F0111249-323A-4EB9-AAA9-D8D652061AB7}" srcOrd="0" destOrd="0" presId="urn:microsoft.com/office/officeart/2005/8/layout/vProcess5"/>
    <dgm:cxn modelId="{7F98A0FA-40F1-448C-868C-4F8DB5315F08}" type="presOf" srcId="{A034BEEA-69B9-49F7-8AB7-45E0C0337796}" destId="{3377BACD-817B-4BE0-8E46-F5D3B978160D}" srcOrd="0" destOrd="0" presId="urn:microsoft.com/office/officeart/2005/8/layout/vProcess5"/>
    <dgm:cxn modelId="{6919CAEA-9328-43CD-9D09-13737571067A}" type="presParOf" srcId="{AC2EADCA-5E12-4FCA-8D34-0CF3D4A88F78}" destId="{CEE34C3E-E4C6-4FD2-A132-E6B79A25BDD3}" srcOrd="0" destOrd="0" presId="urn:microsoft.com/office/officeart/2005/8/layout/vProcess5"/>
    <dgm:cxn modelId="{C49C9835-07BA-4CAE-97FB-9D39244C0C3C}" type="presParOf" srcId="{AC2EADCA-5E12-4FCA-8D34-0CF3D4A88F78}" destId="{5A1BCA90-E00F-4551-BC41-1EAEA5CEE10B}" srcOrd="1" destOrd="0" presId="urn:microsoft.com/office/officeart/2005/8/layout/vProcess5"/>
    <dgm:cxn modelId="{898A1C68-EE63-4198-9FF7-0898E933DB32}" type="presParOf" srcId="{AC2EADCA-5E12-4FCA-8D34-0CF3D4A88F78}" destId="{A0B287FE-498D-46F8-84E0-BFE7DDC5A476}" srcOrd="2" destOrd="0" presId="urn:microsoft.com/office/officeart/2005/8/layout/vProcess5"/>
    <dgm:cxn modelId="{1069678D-F5E6-4B5B-83EE-7ACC25DF4C44}" type="presParOf" srcId="{AC2EADCA-5E12-4FCA-8D34-0CF3D4A88F78}" destId="{3377BACD-817B-4BE0-8E46-F5D3B978160D}" srcOrd="3" destOrd="0" presId="urn:microsoft.com/office/officeart/2005/8/layout/vProcess5"/>
    <dgm:cxn modelId="{2DECD644-6466-4241-8B40-B27CB6632AE4}" type="presParOf" srcId="{AC2EADCA-5E12-4FCA-8D34-0CF3D4A88F78}" destId="{F0111249-323A-4EB9-AAA9-D8D652061AB7}" srcOrd="4" destOrd="0" presId="urn:microsoft.com/office/officeart/2005/8/layout/vProcess5"/>
    <dgm:cxn modelId="{026B2FDC-81CA-403B-AFFE-65FE39CE81B1}" type="presParOf" srcId="{AC2EADCA-5E12-4FCA-8D34-0CF3D4A88F78}" destId="{76ED1930-2443-4B6F-AACC-08A0F95276F7}" srcOrd="5" destOrd="0" presId="urn:microsoft.com/office/officeart/2005/8/layout/vProcess5"/>
    <dgm:cxn modelId="{7959E5A3-4C7A-4605-8427-DCBD434E1095}" type="presParOf" srcId="{AC2EADCA-5E12-4FCA-8D34-0CF3D4A88F78}" destId="{25E4CDB5-1B13-4313-8006-C1124429BCBB}" srcOrd="6" destOrd="0" presId="urn:microsoft.com/office/officeart/2005/8/layout/vProcess5"/>
    <dgm:cxn modelId="{404735A0-FC2D-4006-9950-6A99001C637F}" type="presParOf" srcId="{AC2EADCA-5E12-4FCA-8D34-0CF3D4A88F78}" destId="{C5D34489-8D72-4BA3-9E51-A0BB05667A74}" srcOrd="7" destOrd="0" presId="urn:microsoft.com/office/officeart/2005/8/layout/vProcess5"/>
    <dgm:cxn modelId="{0EF395F6-DB63-4E3B-B18F-6492AB96E21B}" type="presParOf" srcId="{AC2EADCA-5E12-4FCA-8D34-0CF3D4A88F78}" destId="{EF410C84-621A-40CF-8E8E-2A745218C96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577C2C-D0C9-492A-9FC5-3DB27F62223F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DE"/>
        </a:p>
      </dgm:t>
    </dgm:pt>
    <dgm:pt modelId="{14F98A2C-7B31-4BAB-94A2-E90854620AC8}">
      <dgm:prSet phldrT="[Text]"/>
      <dgm:spPr/>
      <dgm:t>
        <a:bodyPr/>
        <a:lstStyle/>
        <a:p>
          <a:r>
            <a:rPr lang="en-GB" dirty="0"/>
            <a:t>Voting</a:t>
          </a:r>
          <a:endParaRPr lang="en-DE" dirty="0"/>
        </a:p>
      </dgm:t>
    </dgm:pt>
    <dgm:pt modelId="{23235702-A994-4CA5-8C83-BCF954E01CBF}" type="parTrans" cxnId="{514329DC-7FD2-424D-99B3-0C658752E620}">
      <dgm:prSet/>
      <dgm:spPr/>
      <dgm:t>
        <a:bodyPr/>
        <a:lstStyle/>
        <a:p>
          <a:endParaRPr lang="en-DE"/>
        </a:p>
      </dgm:t>
    </dgm:pt>
    <dgm:pt modelId="{AF78E6F4-7913-4E87-AA96-E4DB4DE910AF}" type="sibTrans" cxnId="{514329DC-7FD2-424D-99B3-0C658752E620}">
      <dgm:prSet/>
      <dgm:spPr/>
      <dgm:t>
        <a:bodyPr/>
        <a:lstStyle/>
        <a:p>
          <a:endParaRPr lang="en-DE"/>
        </a:p>
      </dgm:t>
    </dgm:pt>
    <dgm:pt modelId="{86C443D2-B065-4821-9CDE-1CD09199BF91}">
      <dgm:prSet phldrT="[Text]"/>
      <dgm:spPr/>
      <dgm:t>
        <a:bodyPr/>
        <a:lstStyle/>
        <a:p>
          <a:r>
            <a:rPr lang="en-GB" dirty="0"/>
            <a:t>Scores</a:t>
          </a:r>
          <a:endParaRPr lang="en-DE" dirty="0"/>
        </a:p>
      </dgm:t>
    </dgm:pt>
    <dgm:pt modelId="{EB17B22F-9884-427C-8B75-2FC3CB70234E}" type="parTrans" cxnId="{89B6096B-063C-4E2D-818A-1FA2A9A92F3B}">
      <dgm:prSet/>
      <dgm:spPr/>
      <dgm:t>
        <a:bodyPr/>
        <a:lstStyle/>
        <a:p>
          <a:endParaRPr lang="en-DE"/>
        </a:p>
      </dgm:t>
    </dgm:pt>
    <dgm:pt modelId="{3696A9C1-290D-4045-84C9-222ECD1E2084}" type="sibTrans" cxnId="{89B6096B-063C-4E2D-818A-1FA2A9A92F3B}">
      <dgm:prSet/>
      <dgm:spPr/>
      <dgm:t>
        <a:bodyPr/>
        <a:lstStyle/>
        <a:p>
          <a:endParaRPr lang="en-DE"/>
        </a:p>
      </dgm:t>
    </dgm:pt>
    <dgm:pt modelId="{28037A30-7134-4C64-89A1-8A36D7EE3203}">
      <dgm:prSet phldrT="[Text]"/>
      <dgm:spPr/>
      <dgm:t>
        <a:bodyPr/>
        <a:lstStyle/>
        <a:p>
          <a:r>
            <a:rPr lang="en-GB" dirty="0"/>
            <a:t>Content</a:t>
          </a:r>
        </a:p>
      </dgm:t>
    </dgm:pt>
    <dgm:pt modelId="{87DA173F-904E-456C-A2FD-A5A54EDB406D}" type="parTrans" cxnId="{FE9CD6C8-2336-42DD-B310-DBCADE12FDCF}">
      <dgm:prSet/>
      <dgm:spPr/>
      <dgm:t>
        <a:bodyPr/>
        <a:lstStyle/>
        <a:p>
          <a:endParaRPr lang="en-DE"/>
        </a:p>
      </dgm:t>
    </dgm:pt>
    <dgm:pt modelId="{56F5B12C-C464-4DF2-86FB-368CE1DCFF30}" type="sibTrans" cxnId="{FE9CD6C8-2336-42DD-B310-DBCADE12FDCF}">
      <dgm:prSet/>
      <dgm:spPr/>
      <dgm:t>
        <a:bodyPr/>
        <a:lstStyle/>
        <a:p>
          <a:endParaRPr lang="en-DE"/>
        </a:p>
      </dgm:t>
    </dgm:pt>
    <dgm:pt modelId="{1EB4C0E6-6281-485A-9B4C-F6E425ADC683}">
      <dgm:prSet phldrT="[Text]"/>
      <dgm:spPr/>
      <dgm:t>
        <a:bodyPr/>
        <a:lstStyle/>
        <a:p>
          <a:r>
            <a:rPr lang="en-GB" dirty="0"/>
            <a:t>Engagement Speed</a:t>
          </a:r>
          <a:endParaRPr lang="en-DE" dirty="0"/>
        </a:p>
      </dgm:t>
    </dgm:pt>
    <dgm:pt modelId="{CED1E10C-37CB-45A6-A7D1-E63D7CEF0D34}" type="parTrans" cxnId="{D7A96107-16C4-4099-8C45-9B885C1F5EF0}">
      <dgm:prSet/>
      <dgm:spPr/>
      <dgm:t>
        <a:bodyPr/>
        <a:lstStyle/>
        <a:p>
          <a:endParaRPr lang="en-DE"/>
        </a:p>
      </dgm:t>
    </dgm:pt>
    <dgm:pt modelId="{814E3CE5-5D65-4212-80BA-D9B31A90F084}" type="sibTrans" cxnId="{D7A96107-16C4-4099-8C45-9B885C1F5EF0}">
      <dgm:prSet/>
      <dgm:spPr/>
      <dgm:t>
        <a:bodyPr/>
        <a:lstStyle/>
        <a:p>
          <a:endParaRPr lang="en-DE"/>
        </a:p>
      </dgm:t>
    </dgm:pt>
    <dgm:pt modelId="{69963BA1-CAE9-43A9-982D-E427A396FA49}">
      <dgm:prSet phldrT="[Text]"/>
      <dgm:spPr/>
      <dgm:t>
        <a:bodyPr/>
        <a:lstStyle/>
        <a:p>
          <a:r>
            <a:rPr lang="en-GB" dirty="0"/>
            <a:t>Moderation</a:t>
          </a:r>
          <a:endParaRPr lang="en-DE" dirty="0"/>
        </a:p>
      </dgm:t>
    </dgm:pt>
    <dgm:pt modelId="{4C6AFAB7-2169-46B5-9C45-209D71BB7A86}" type="parTrans" cxnId="{F1229155-F761-4B75-B5B9-E2AF9FA25206}">
      <dgm:prSet/>
      <dgm:spPr/>
      <dgm:t>
        <a:bodyPr/>
        <a:lstStyle/>
        <a:p>
          <a:endParaRPr lang="en-DE"/>
        </a:p>
      </dgm:t>
    </dgm:pt>
    <dgm:pt modelId="{0FBA5FF4-0870-41AB-9F64-6D9564990417}" type="sibTrans" cxnId="{F1229155-F761-4B75-B5B9-E2AF9FA25206}">
      <dgm:prSet/>
      <dgm:spPr/>
      <dgm:t>
        <a:bodyPr/>
        <a:lstStyle/>
        <a:p>
          <a:endParaRPr lang="en-DE"/>
        </a:p>
      </dgm:t>
    </dgm:pt>
    <dgm:pt modelId="{06F06973-37EC-4284-BAD8-D9624CB097A2}">
      <dgm:prSet phldrT="[Text]"/>
      <dgm:spPr/>
      <dgm:t>
        <a:bodyPr/>
        <a:lstStyle/>
        <a:p>
          <a:r>
            <a:rPr lang="en-GB" dirty="0"/>
            <a:t>Discussions</a:t>
          </a:r>
          <a:endParaRPr lang="en-DE" dirty="0"/>
        </a:p>
      </dgm:t>
    </dgm:pt>
    <dgm:pt modelId="{3C72ECFC-9E96-4139-8238-79B9DEDFBD2E}" type="parTrans" cxnId="{FC9C5E13-FFA4-4CF5-BA78-93BC9C8F92C0}">
      <dgm:prSet/>
      <dgm:spPr/>
      <dgm:t>
        <a:bodyPr/>
        <a:lstStyle/>
        <a:p>
          <a:endParaRPr lang="en-DE"/>
        </a:p>
      </dgm:t>
    </dgm:pt>
    <dgm:pt modelId="{BF68384A-1BF7-4082-B43E-81F3100A0D0A}" type="sibTrans" cxnId="{FC9C5E13-FFA4-4CF5-BA78-93BC9C8F92C0}">
      <dgm:prSet/>
      <dgm:spPr/>
      <dgm:t>
        <a:bodyPr/>
        <a:lstStyle/>
        <a:p>
          <a:endParaRPr lang="en-DE"/>
        </a:p>
      </dgm:t>
    </dgm:pt>
    <dgm:pt modelId="{16A6B566-20EE-42EA-9341-331BDE1550C8}">
      <dgm:prSet phldrT="[Text]"/>
      <dgm:spPr/>
      <dgm:t>
        <a:bodyPr/>
        <a:lstStyle/>
        <a:p>
          <a:r>
            <a:rPr lang="en-GB" dirty="0"/>
            <a:t>Participation</a:t>
          </a:r>
          <a:endParaRPr lang="en-DE" dirty="0"/>
        </a:p>
      </dgm:t>
    </dgm:pt>
    <dgm:pt modelId="{FAB43D07-73AA-46D3-AD1A-52A46652AB47}" type="parTrans" cxnId="{BF9408BF-CD8C-451A-A859-F2022A79CC89}">
      <dgm:prSet/>
      <dgm:spPr/>
      <dgm:t>
        <a:bodyPr/>
        <a:lstStyle/>
        <a:p>
          <a:endParaRPr lang="en-DE"/>
        </a:p>
      </dgm:t>
    </dgm:pt>
    <dgm:pt modelId="{50DCDE40-1EDD-4EFC-BE43-02E77E75E3FC}" type="sibTrans" cxnId="{BF9408BF-CD8C-451A-A859-F2022A79CC89}">
      <dgm:prSet/>
      <dgm:spPr/>
      <dgm:t>
        <a:bodyPr/>
        <a:lstStyle/>
        <a:p>
          <a:endParaRPr lang="en-DE"/>
        </a:p>
      </dgm:t>
    </dgm:pt>
    <dgm:pt modelId="{B34BAFEA-CDEF-427C-939D-6C4D9A92F8D9}">
      <dgm:prSet phldrT="[Text]"/>
      <dgm:spPr/>
      <dgm:t>
        <a:bodyPr/>
        <a:lstStyle/>
        <a:p>
          <a:r>
            <a:rPr lang="en-GB" dirty="0"/>
            <a:t>Thread Length</a:t>
          </a:r>
          <a:endParaRPr lang="en-DE" dirty="0"/>
        </a:p>
      </dgm:t>
    </dgm:pt>
    <dgm:pt modelId="{3DB681D6-5481-453F-8E9F-C95148ADA4E0}" type="parTrans" cxnId="{75E64E5B-0E8E-46EC-8861-16E01A2256CA}">
      <dgm:prSet/>
      <dgm:spPr/>
      <dgm:t>
        <a:bodyPr/>
        <a:lstStyle/>
        <a:p>
          <a:endParaRPr lang="en-DE"/>
        </a:p>
      </dgm:t>
    </dgm:pt>
    <dgm:pt modelId="{1B89B624-7996-4199-A1B9-8E55C91371C4}" type="sibTrans" cxnId="{75E64E5B-0E8E-46EC-8861-16E01A2256CA}">
      <dgm:prSet/>
      <dgm:spPr/>
      <dgm:t>
        <a:bodyPr/>
        <a:lstStyle/>
        <a:p>
          <a:endParaRPr lang="en-DE"/>
        </a:p>
      </dgm:t>
    </dgm:pt>
    <dgm:pt modelId="{851DFF51-C6B4-4C73-BD8B-C61218C1B781}" type="pres">
      <dgm:prSet presAssocID="{52577C2C-D0C9-492A-9FC5-3DB27F62223F}" presName="Name0" presStyleCnt="0">
        <dgm:presLayoutVars>
          <dgm:chMax/>
          <dgm:chPref/>
          <dgm:dir/>
          <dgm:animLvl val="lvl"/>
        </dgm:presLayoutVars>
      </dgm:prSet>
      <dgm:spPr/>
    </dgm:pt>
    <dgm:pt modelId="{B8BE60DF-7EC3-4ED2-9740-9C9127F42421}" type="pres">
      <dgm:prSet presAssocID="{14F98A2C-7B31-4BAB-94A2-E90854620AC8}" presName="composite" presStyleCnt="0"/>
      <dgm:spPr/>
    </dgm:pt>
    <dgm:pt modelId="{B75E22B6-DB03-42EF-A2E2-6E6AE8566670}" type="pres">
      <dgm:prSet presAssocID="{14F98A2C-7B31-4BAB-94A2-E90854620AC8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1726E3D9-9D72-4DB3-B850-CBD10CB9C255}" type="pres">
      <dgm:prSet presAssocID="{14F98A2C-7B31-4BAB-94A2-E90854620AC8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03EBE752-B8EE-411A-B84F-2C0524EF399E}" type="pres">
      <dgm:prSet presAssocID="{14F98A2C-7B31-4BAB-94A2-E90854620AC8}" presName="BalanceSpacing" presStyleCnt="0"/>
      <dgm:spPr/>
    </dgm:pt>
    <dgm:pt modelId="{3FD5ED42-D001-41AD-BF73-66283FBEFF28}" type="pres">
      <dgm:prSet presAssocID="{14F98A2C-7B31-4BAB-94A2-E90854620AC8}" presName="BalanceSpacing1" presStyleCnt="0"/>
      <dgm:spPr/>
    </dgm:pt>
    <dgm:pt modelId="{08AF4F99-9293-49C8-8FBB-128D708D9EA0}" type="pres">
      <dgm:prSet presAssocID="{AF78E6F4-7913-4E87-AA96-E4DB4DE910AF}" presName="Accent1Text" presStyleLbl="node1" presStyleIdx="1" presStyleCnt="4"/>
      <dgm:spPr/>
    </dgm:pt>
    <dgm:pt modelId="{7C1C8E66-E106-4BC6-8058-F5C312C53A7B}" type="pres">
      <dgm:prSet presAssocID="{AF78E6F4-7913-4E87-AA96-E4DB4DE910AF}" presName="spaceBetweenRectangles" presStyleCnt="0"/>
      <dgm:spPr/>
    </dgm:pt>
    <dgm:pt modelId="{58C64C31-769B-4579-9055-D78ABBC69296}" type="pres">
      <dgm:prSet presAssocID="{28037A30-7134-4C64-89A1-8A36D7EE3203}" presName="composite" presStyleCnt="0"/>
      <dgm:spPr/>
    </dgm:pt>
    <dgm:pt modelId="{51C4B9BD-1777-4CCB-A251-96A2E1256159}" type="pres">
      <dgm:prSet presAssocID="{28037A30-7134-4C64-89A1-8A36D7EE3203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E8E19BC2-77EF-4A0A-85D9-1581CEF8CD40}" type="pres">
      <dgm:prSet presAssocID="{28037A30-7134-4C64-89A1-8A36D7EE3203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A47E65B1-A4F4-436F-BDC5-6D4FB1FF2838}" type="pres">
      <dgm:prSet presAssocID="{28037A30-7134-4C64-89A1-8A36D7EE3203}" presName="BalanceSpacing" presStyleCnt="0"/>
      <dgm:spPr/>
    </dgm:pt>
    <dgm:pt modelId="{1086FB8C-4311-40A8-B312-7BF6B32819FB}" type="pres">
      <dgm:prSet presAssocID="{28037A30-7134-4C64-89A1-8A36D7EE3203}" presName="BalanceSpacing1" presStyleCnt="0"/>
      <dgm:spPr/>
    </dgm:pt>
    <dgm:pt modelId="{6B08EAA5-91C5-4A22-8E66-47F3E2E40AE5}" type="pres">
      <dgm:prSet presAssocID="{56F5B12C-C464-4DF2-86FB-368CE1DCFF30}" presName="Accent1Text" presStyleLbl="node1" presStyleIdx="3" presStyleCnt="4"/>
      <dgm:spPr/>
    </dgm:pt>
  </dgm:ptLst>
  <dgm:cxnLst>
    <dgm:cxn modelId="{AECD0A06-52EF-4A59-A108-9507D6FF03DC}" type="presOf" srcId="{56F5B12C-C464-4DF2-86FB-368CE1DCFF30}" destId="{6B08EAA5-91C5-4A22-8E66-47F3E2E40AE5}" srcOrd="0" destOrd="0" presId="urn:microsoft.com/office/officeart/2008/layout/AlternatingHexagons"/>
    <dgm:cxn modelId="{D7A96107-16C4-4099-8C45-9B885C1F5EF0}" srcId="{28037A30-7134-4C64-89A1-8A36D7EE3203}" destId="{1EB4C0E6-6281-485A-9B4C-F6E425ADC683}" srcOrd="0" destOrd="0" parTransId="{CED1E10C-37CB-45A6-A7D1-E63D7CEF0D34}" sibTransId="{814E3CE5-5D65-4212-80BA-D9B31A90F084}"/>
    <dgm:cxn modelId="{FC9C5E13-FFA4-4CF5-BA78-93BC9C8F92C0}" srcId="{28037A30-7134-4C64-89A1-8A36D7EE3203}" destId="{06F06973-37EC-4284-BAD8-D9624CB097A2}" srcOrd="2" destOrd="0" parTransId="{3C72ECFC-9E96-4139-8238-79B9DEDFBD2E}" sibTransId="{BF68384A-1BF7-4082-B43E-81F3100A0D0A}"/>
    <dgm:cxn modelId="{D7333521-2DB9-4A8F-82B3-64B90AA70663}" type="presOf" srcId="{28037A30-7134-4C64-89A1-8A36D7EE3203}" destId="{51C4B9BD-1777-4CCB-A251-96A2E1256159}" srcOrd="0" destOrd="0" presId="urn:microsoft.com/office/officeart/2008/layout/AlternatingHexagons"/>
    <dgm:cxn modelId="{D60A7F21-BC5E-41EA-81DF-72087C459578}" type="presOf" srcId="{AF78E6F4-7913-4E87-AA96-E4DB4DE910AF}" destId="{08AF4F99-9293-49C8-8FBB-128D708D9EA0}" srcOrd="0" destOrd="0" presId="urn:microsoft.com/office/officeart/2008/layout/AlternatingHexagons"/>
    <dgm:cxn modelId="{5937A126-2CCA-4CC1-A8AB-080B6526C4AB}" type="presOf" srcId="{1EB4C0E6-6281-485A-9B4C-F6E425ADC683}" destId="{E8E19BC2-77EF-4A0A-85D9-1581CEF8CD40}" srcOrd="0" destOrd="0" presId="urn:microsoft.com/office/officeart/2008/layout/AlternatingHexagons"/>
    <dgm:cxn modelId="{E26BC627-3556-4668-87C0-C34013FADC93}" type="presOf" srcId="{16A6B566-20EE-42EA-9341-331BDE1550C8}" destId="{1726E3D9-9D72-4DB3-B850-CBD10CB9C255}" srcOrd="0" destOrd="0" presId="urn:microsoft.com/office/officeart/2008/layout/AlternatingHexagons"/>
    <dgm:cxn modelId="{F1229155-F761-4B75-B5B9-E2AF9FA25206}" srcId="{14F98A2C-7B31-4BAB-94A2-E90854620AC8}" destId="{69963BA1-CAE9-43A9-982D-E427A396FA49}" srcOrd="2" destOrd="0" parTransId="{4C6AFAB7-2169-46B5-9C45-209D71BB7A86}" sibTransId="{0FBA5FF4-0870-41AB-9F64-6D9564990417}"/>
    <dgm:cxn modelId="{75E64E5B-0E8E-46EC-8861-16E01A2256CA}" srcId="{28037A30-7134-4C64-89A1-8A36D7EE3203}" destId="{B34BAFEA-CDEF-427C-939D-6C4D9A92F8D9}" srcOrd="1" destOrd="0" parTransId="{3DB681D6-5481-453F-8E9F-C95148ADA4E0}" sibTransId="{1B89B624-7996-4199-A1B9-8E55C91371C4}"/>
    <dgm:cxn modelId="{89B6096B-063C-4E2D-818A-1FA2A9A92F3B}" srcId="{14F98A2C-7B31-4BAB-94A2-E90854620AC8}" destId="{86C443D2-B065-4821-9CDE-1CD09199BF91}" srcOrd="1" destOrd="0" parTransId="{EB17B22F-9884-427C-8B75-2FC3CB70234E}" sibTransId="{3696A9C1-290D-4045-84C9-222ECD1E2084}"/>
    <dgm:cxn modelId="{C2A97F72-79A6-4E0C-BFA5-D69EE18757CE}" type="presOf" srcId="{52577C2C-D0C9-492A-9FC5-3DB27F62223F}" destId="{851DFF51-C6B4-4C73-BD8B-C61218C1B781}" srcOrd="0" destOrd="0" presId="urn:microsoft.com/office/officeart/2008/layout/AlternatingHexagons"/>
    <dgm:cxn modelId="{73419BA9-7367-4F36-9AC7-ACE535963BF5}" type="presOf" srcId="{14F98A2C-7B31-4BAB-94A2-E90854620AC8}" destId="{B75E22B6-DB03-42EF-A2E2-6E6AE8566670}" srcOrd="0" destOrd="0" presId="urn:microsoft.com/office/officeart/2008/layout/AlternatingHexagons"/>
    <dgm:cxn modelId="{BF9408BF-CD8C-451A-A859-F2022A79CC89}" srcId="{14F98A2C-7B31-4BAB-94A2-E90854620AC8}" destId="{16A6B566-20EE-42EA-9341-331BDE1550C8}" srcOrd="0" destOrd="0" parTransId="{FAB43D07-73AA-46D3-AD1A-52A46652AB47}" sibTransId="{50DCDE40-1EDD-4EFC-BE43-02E77E75E3FC}"/>
    <dgm:cxn modelId="{C2ED2CC1-B598-4DE0-954E-314538485AE5}" type="presOf" srcId="{B34BAFEA-CDEF-427C-939D-6C4D9A92F8D9}" destId="{E8E19BC2-77EF-4A0A-85D9-1581CEF8CD40}" srcOrd="0" destOrd="1" presId="urn:microsoft.com/office/officeart/2008/layout/AlternatingHexagons"/>
    <dgm:cxn modelId="{FE9CD6C8-2336-42DD-B310-DBCADE12FDCF}" srcId="{52577C2C-D0C9-492A-9FC5-3DB27F62223F}" destId="{28037A30-7134-4C64-89A1-8A36D7EE3203}" srcOrd="1" destOrd="0" parTransId="{87DA173F-904E-456C-A2FD-A5A54EDB406D}" sibTransId="{56F5B12C-C464-4DF2-86FB-368CE1DCFF30}"/>
    <dgm:cxn modelId="{38765ECA-55CC-45BA-BF4B-773C4F01495F}" type="presOf" srcId="{06F06973-37EC-4284-BAD8-D9624CB097A2}" destId="{E8E19BC2-77EF-4A0A-85D9-1581CEF8CD40}" srcOrd="0" destOrd="2" presId="urn:microsoft.com/office/officeart/2008/layout/AlternatingHexagons"/>
    <dgm:cxn modelId="{EDF8FBDA-F52B-494F-80EA-FC1174A61DFD}" type="presOf" srcId="{86C443D2-B065-4821-9CDE-1CD09199BF91}" destId="{1726E3D9-9D72-4DB3-B850-CBD10CB9C255}" srcOrd="0" destOrd="1" presId="urn:microsoft.com/office/officeart/2008/layout/AlternatingHexagons"/>
    <dgm:cxn modelId="{514329DC-7FD2-424D-99B3-0C658752E620}" srcId="{52577C2C-D0C9-492A-9FC5-3DB27F62223F}" destId="{14F98A2C-7B31-4BAB-94A2-E90854620AC8}" srcOrd="0" destOrd="0" parTransId="{23235702-A994-4CA5-8C83-BCF954E01CBF}" sibTransId="{AF78E6F4-7913-4E87-AA96-E4DB4DE910AF}"/>
    <dgm:cxn modelId="{0AC78CF1-6FD5-4805-9848-A6C841711F6B}" type="presOf" srcId="{69963BA1-CAE9-43A9-982D-E427A396FA49}" destId="{1726E3D9-9D72-4DB3-B850-CBD10CB9C255}" srcOrd="0" destOrd="2" presId="urn:microsoft.com/office/officeart/2008/layout/AlternatingHexagons"/>
    <dgm:cxn modelId="{21EC6A27-0A5A-4F3F-9665-077B4D76C1A5}" type="presParOf" srcId="{851DFF51-C6B4-4C73-BD8B-C61218C1B781}" destId="{B8BE60DF-7EC3-4ED2-9740-9C9127F42421}" srcOrd="0" destOrd="0" presId="urn:microsoft.com/office/officeart/2008/layout/AlternatingHexagons"/>
    <dgm:cxn modelId="{7E88FD82-1444-476B-A1CB-21B7526B84F0}" type="presParOf" srcId="{B8BE60DF-7EC3-4ED2-9740-9C9127F42421}" destId="{B75E22B6-DB03-42EF-A2E2-6E6AE8566670}" srcOrd="0" destOrd="0" presId="urn:microsoft.com/office/officeart/2008/layout/AlternatingHexagons"/>
    <dgm:cxn modelId="{FC51326A-47C8-4E0A-9B51-849A0277575E}" type="presParOf" srcId="{B8BE60DF-7EC3-4ED2-9740-9C9127F42421}" destId="{1726E3D9-9D72-4DB3-B850-CBD10CB9C255}" srcOrd="1" destOrd="0" presId="urn:microsoft.com/office/officeart/2008/layout/AlternatingHexagons"/>
    <dgm:cxn modelId="{64CCBBD5-A5F9-40EA-9652-A19AD58EC287}" type="presParOf" srcId="{B8BE60DF-7EC3-4ED2-9740-9C9127F42421}" destId="{03EBE752-B8EE-411A-B84F-2C0524EF399E}" srcOrd="2" destOrd="0" presId="urn:microsoft.com/office/officeart/2008/layout/AlternatingHexagons"/>
    <dgm:cxn modelId="{B134DD27-C141-4B21-B779-A7FF316C9B93}" type="presParOf" srcId="{B8BE60DF-7EC3-4ED2-9740-9C9127F42421}" destId="{3FD5ED42-D001-41AD-BF73-66283FBEFF28}" srcOrd="3" destOrd="0" presId="urn:microsoft.com/office/officeart/2008/layout/AlternatingHexagons"/>
    <dgm:cxn modelId="{34DF4523-D06C-47D4-A033-76337250E0FB}" type="presParOf" srcId="{B8BE60DF-7EC3-4ED2-9740-9C9127F42421}" destId="{08AF4F99-9293-49C8-8FBB-128D708D9EA0}" srcOrd="4" destOrd="0" presId="urn:microsoft.com/office/officeart/2008/layout/AlternatingHexagons"/>
    <dgm:cxn modelId="{2633BFB7-C4AD-4E6E-9222-61CBF553BD89}" type="presParOf" srcId="{851DFF51-C6B4-4C73-BD8B-C61218C1B781}" destId="{7C1C8E66-E106-4BC6-8058-F5C312C53A7B}" srcOrd="1" destOrd="0" presId="urn:microsoft.com/office/officeart/2008/layout/AlternatingHexagons"/>
    <dgm:cxn modelId="{A9E42DF9-498B-4B8A-95EF-1D46D462A88C}" type="presParOf" srcId="{851DFF51-C6B4-4C73-BD8B-C61218C1B781}" destId="{58C64C31-769B-4579-9055-D78ABBC69296}" srcOrd="2" destOrd="0" presId="urn:microsoft.com/office/officeart/2008/layout/AlternatingHexagons"/>
    <dgm:cxn modelId="{FF20232A-1F0D-4494-B9DC-08B3E4F7DDB5}" type="presParOf" srcId="{58C64C31-769B-4579-9055-D78ABBC69296}" destId="{51C4B9BD-1777-4CCB-A251-96A2E1256159}" srcOrd="0" destOrd="0" presId="urn:microsoft.com/office/officeart/2008/layout/AlternatingHexagons"/>
    <dgm:cxn modelId="{E13A9C14-D8B8-471E-BDBF-8B3D52E667BA}" type="presParOf" srcId="{58C64C31-769B-4579-9055-D78ABBC69296}" destId="{E8E19BC2-77EF-4A0A-85D9-1581CEF8CD40}" srcOrd="1" destOrd="0" presId="urn:microsoft.com/office/officeart/2008/layout/AlternatingHexagons"/>
    <dgm:cxn modelId="{C1592129-8007-4B71-89AF-802DFFE051A4}" type="presParOf" srcId="{58C64C31-769B-4579-9055-D78ABBC69296}" destId="{A47E65B1-A4F4-436F-BDC5-6D4FB1FF2838}" srcOrd="2" destOrd="0" presId="urn:microsoft.com/office/officeart/2008/layout/AlternatingHexagons"/>
    <dgm:cxn modelId="{6BA22341-7CA3-43AB-910F-87AECBCA254A}" type="presParOf" srcId="{58C64C31-769B-4579-9055-D78ABBC69296}" destId="{1086FB8C-4311-40A8-B312-7BF6B32819FB}" srcOrd="3" destOrd="0" presId="urn:microsoft.com/office/officeart/2008/layout/AlternatingHexagons"/>
    <dgm:cxn modelId="{D642FC47-886A-42F2-AFD3-4DE0AF06BF70}" type="presParOf" srcId="{58C64C31-769B-4579-9055-D78ABBC69296}" destId="{6B08EAA5-91C5-4A22-8E66-47F3E2E40AE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DD0F79-D593-41CF-8F70-83A061E1AB4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DE"/>
        </a:p>
      </dgm:t>
    </dgm:pt>
    <dgm:pt modelId="{0C387C93-D498-49C3-8CC3-0E091231CBEC}">
      <dgm:prSet phldrT="[Text]"/>
      <dgm:spPr/>
      <dgm:t>
        <a:bodyPr/>
        <a:lstStyle/>
        <a:p>
          <a:r>
            <a:rPr lang="de-DE" dirty="0"/>
            <a:t>        </a:t>
          </a:r>
          <a:r>
            <a:rPr lang="en-GB" b="1" dirty="0"/>
            <a:t>Partition</a:t>
          </a:r>
          <a:br>
            <a:rPr lang="en-GB" dirty="0"/>
          </a:br>
          <a:r>
            <a:rPr lang="de-DE" dirty="0"/>
            <a:t>        D</a:t>
          </a:r>
          <a:r>
            <a:rPr lang="en-GB" dirty="0" err="1"/>
            <a:t>ata</a:t>
          </a:r>
          <a:endParaRPr lang="en-DE" dirty="0"/>
        </a:p>
      </dgm:t>
    </dgm:pt>
    <dgm:pt modelId="{E6A1A1EA-A0C0-48A4-821F-299DE1A5593B}" type="parTrans" cxnId="{8DA79E82-C643-48C2-A8DE-A535932B0FE5}">
      <dgm:prSet/>
      <dgm:spPr/>
      <dgm:t>
        <a:bodyPr/>
        <a:lstStyle/>
        <a:p>
          <a:endParaRPr lang="en-DE"/>
        </a:p>
      </dgm:t>
    </dgm:pt>
    <dgm:pt modelId="{F5B81D63-3A71-49BD-B3CA-283AB101B68A}" type="sibTrans" cxnId="{8DA79E82-C643-48C2-A8DE-A535932B0FE5}">
      <dgm:prSet/>
      <dgm:spPr/>
      <dgm:t>
        <a:bodyPr/>
        <a:lstStyle/>
        <a:p>
          <a:endParaRPr lang="en-DE"/>
        </a:p>
      </dgm:t>
    </dgm:pt>
    <dgm:pt modelId="{DB75B32D-27D5-4480-853A-42B584F71F3F}">
      <dgm:prSet phldrT="[Text]"/>
      <dgm:spPr/>
      <dgm:t>
        <a:bodyPr/>
        <a:lstStyle/>
        <a:p>
          <a:r>
            <a:rPr lang="de-DE" dirty="0"/>
            <a:t>        </a:t>
          </a:r>
          <a:r>
            <a:rPr lang="en-GB" b="1" dirty="0" err="1"/>
            <a:t>Analyze</a:t>
          </a:r>
          <a:r>
            <a:rPr lang="en-GB" dirty="0"/>
            <a:t> </a:t>
          </a:r>
          <a:br>
            <a:rPr lang="en-GB" dirty="0"/>
          </a:br>
          <a:r>
            <a:rPr lang="de-DE" dirty="0"/>
            <a:t>        </a:t>
          </a:r>
          <a:r>
            <a:rPr lang="en-GB" dirty="0"/>
            <a:t>Patterns</a:t>
          </a:r>
          <a:endParaRPr lang="en-DE" dirty="0"/>
        </a:p>
      </dgm:t>
    </dgm:pt>
    <dgm:pt modelId="{5D2739BA-CA25-4E30-B1F1-AA59BF0DF749}" type="parTrans" cxnId="{6CAF7BBF-869E-443E-80C3-28E33EBE3802}">
      <dgm:prSet/>
      <dgm:spPr/>
      <dgm:t>
        <a:bodyPr/>
        <a:lstStyle/>
        <a:p>
          <a:endParaRPr lang="en-DE"/>
        </a:p>
      </dgm:t>
    </dgm:pt>
    <dgm:pt modelId="{68202E75-7912-4E8C-A95C-7D9DEF675AE4}" type="sibTrans" cxnId="{6CAF7BBF-869E-443E-80C3-28E33EBE3802}">
      <dgm:prSet/>
      <dgm:spPr/>
      <dgm:t>
        <a:bodyPr/>
        <a:lstStyle/>
        <a:p>
          <a:endParaRPr lang="en-DE"/>
        </a:p>
      </dgm:t>
    </dgm:pt>
    <dgm:pt modelId="{A034BEEA-69B9-49F7-8AB7-45E0C0337796}">
      <dgm:prSet phldrT="[Text]"/>
      <dgm:spPr/>
      <dgm:t>
        <a:bodyPr/>
        <a:lstStyle/>
        <a:p>
          <a:r>
            <a:rPr lang="de-DE" dirty="0"/>
            <a:t>        </a:t>
          </a:r>
          <a:r>
            <a:rPr lang="en-GB" dirty="0"/>
            <a:t>Structural </a:t>
          </a:r>
          <a:br>
            <a:rPr lang="en-GB" dirty="0"/>
          </a:br>
          <a:r>
            <a:rPr lang="de-DE" dirty="0"/>
            <a:t>        </a:t>
          </a:r>
          <a:r>
            <a:rPr lang="en-GB" b="1" dirty="0"/>
            <a:t>Implications</a:t>
          </a:r>
          <a:endParaRPr lang="en-DE" b="1" dirty="0"/>
        </a:p>
      </dgm:t>
    </dgm:pt>
    <dgm:pt modelId="{D4F7A6F0-E2EF-4C73-BA9F-C58CEA02AC03}" type="parTrans" cxnId="{A3467609-1D25-41CC-A524-23B4D8F44876}">
      <dgm:prSet/>
      <dgm:spPr/>
      <dgm:t>
        <a:bodyPr/>
        <a:lstStyle/>
        <a:p>
          <a:endParaRPr lang="en-DE"/>
        </a:p>
      </dgm:t>
    </dgm:pt>
    <dgm:pt modelId="{593B19A8-03D4-492F-A62E-7EF28A426EE2}" type="sibTrans" cxnId="{A3467609-1D25-41CC-A524-23B4D8F44876}">
      <dgm:prSet/>
      <dgm:spPr/>
      <dgm:t>
        <a:bodyPr/>
        <a:lstStyle/>
        <a:p>
          <a:endParaRPr lang="en-DE"/>
        </a:p>
      </dgm:t>
    </dgm:pt>
    <dgm:pt modelId="{AC2EADCA-5E12-4FCA-8D34-0CF3D4A88F78}" type="pres">
      <dgm:prSet presAssocID="{37DD0F79-D593-41CF-8F70-83A061E1AB45}" presName="outerComposite" presStyleCnt="0">
        <dgm:presLayoutVars>
          <dgm:chMax val="5"/>
          <dgm:dir/>
          <dgm:resizeHandles val="exact"/>
        </dgm:presLayoutVars>
      </dgm:prSet>
      <dgm:spPr/>
    </dgm:pt>
    <dgm:pt modelId="{CEE34C3E-E4C6-4FD2-A132-E6B79A25BDD3}" type="pres">
      <dgm:prSet presAssocID="{37DD0F79-D593-41CF-8F70-83A061E1AB45}" presName="dummyMaxCanvas" presStyleCnt="0">
        <dgm:presLayoutVars/>
      </dgm:prSet>
      <dgm:spPr/>
    </dgm:pt>
    <dgm:pt modelId="{5A1BCA90-E00F-4551-BC41-1EAEA5CEE10B}" type="pres">
      <dgm:prSet presAssocID="{37DD0F79-D593-41CF-8F70-83A061E1AB45}" presName="ThreeNodes_1" presStyleLbl="node1" presStyleIdx="0" presStyleCnt="3">
        <dgm:presLayoutVars>
          <dgm:bulletEnabled val="1"/>
        </dgm:presLayoutVars>
      </dgm:prSet>
      <dgm:spPr/>
    </dgm:pt>
    <dgm:pt modelId="{A0B287FE-498D-46F8-84E0-BFE7DDC5A476}" type="pres">
      <dgm:prSet presAssocID="{37DD0F79-D593-41CF-8F70-83A061E1AB45}" presName="ThreeNodes_2" presStyleLbl="node1" presStyleIdx="1" presStyleCnt="3">
        <dgm:presLayoutVars>
          <dgm:bulletEnabled val="1"/>
        </dgm:presLayoutVars>
      </dgm:prSet>
      <dgm:spPr/>
    </dgm:pt>
    <dgm:pt modelId="{3377BACD-817B-4BE0-8E46-F5D3B978160D}" type="pres">
      <dgm:prSet presAssocID="{37DD0F79-D593-41CF-8F70-83A061E1AB45}" presName="ThreeNodes_3" presStyleLbl="node1" presStyleIdx="2" presStyleCnt="3">
        <dgm:presLayoutVars>
          <dgm:bulletEnabled val="1"/>
        </dgm:presLayoutVars>
      </dgm:prSet>
      <dgm:spPr/>
    </dgm:pt>
    <dgm:pt modelId="{F0111249-323A-4EB9-AAA9-D8D652061AB7}" type="pres">
      <dgm:prSet presAssocID="{37DD0F79-D593-41CF-8F70-83A061E1AB45}" presName="ThreeConn_1-2" presStyleLbl="fgAccFollowNode1" presStyleIdx="0" presStyleCnt="2">
        <dgm:presLayoutVars>
          <dgm:bulletEnabled val="1"/>
        </dgm:presLayoutVars>
      </dgm:prSet>
      <dgm:spPr/>
    </dgm:pt>
    <dgm:pt modelId="{76ED1930-2443-4B6F-AACC-08A0F95276F7}" type="pres">
      <dgm:prSet presAssocID="{37DD0F79-D593-41CF-8F70-83A061E1AB45}" presName="ThreeConn_2-3" presStyleLbl="fgAccFollowNode1" presStyleIdx="1" presStyleCnt="2">
        <dgm:presLayoutVars>
          <dgm:bulletEnabled val="1"/>
        </dgm:presLayoutVars>
      </dgm:prSet>
      <dgm:spPr/>
    </dgm:pt>
    <dgm:pt modelId="{25E4CDB5-1B13-4313-8006-C1124429BCBB}" type="pres">
      <dgm:prSet presAssocID="{37DD0F79-D593-41CF-8F70-83A061E1AB45}" presName="ThreeNodes_1_text" presStyleLbl="node1" presStyleIdx="2" presStyleCnt="3">
        <dgm:presLayoutVars>
          <dgm:bulletEnabled val="1"/>
        </dgm:presLayoutVars>
      </dgm:prSet>
      <dgm:spPr/>
    </dgm:pt>
    <dgm:pt modelId="{C5D34489-8D72-4BA3-9E51-A0BB05667A74}" type="pres">
      <dgm:prSet presAssocID="{37DD0F79-D593-41CF-8F70-83A061E1AB45}" presName="ThreeNodes_2_text" presStyleLbl="node1" presStyleIdx="2" presStyleCnt="3">
        <dgm:presLayoutVars>
          <dgm:bulletEnabled val="1"/>
        </dgm:presLayoutVars>
      </dgm:prSet>
      <dgm:spPr/>
    </dgm:pt>
    <dgm:pt modelId="{EF410C84-621A-40CF-8E8E-2A745218C962}" type="pres">
      <dgm:prSet presAssocID="{37DD0F79-D593-41CF-8F70-83A061E1AB4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3467609-1D25-41CC-A524-23B4D8F44876}" srcId="{37DD0F79-D593-41CF-8F70-83A061E1AB45}" destId="{A034BEEA-69B9-49F7-8AB7-45E0C0337796}" srcOrd="2" destOrd="0" parTransId="{D4F7A6F0-E2EF-4C73-BA9F-C58CEA02AC03}" sibTransId="{593B19A8-03D4-492F-A62E-7EF28A426EE2}"/>
    <dgm:cxn modelId="{1B56635A-D0AB-41F0-A825-3C7D3E35106E}" type="presOf" srcId="{A034BEEA-69B9-49F7-8AB7-45E0C0337796}" destId="{EF410C84-621A-40CF-8E8E-2A745218C962}" srcOrd="1" destOrd="0" presId="urn:microsoft.com/office/officeart/2005/8/layout/vProcess5"/>
    <dgm:cxn modelId="{1CD5C970-3A83-40BC-B350-0E4683C649C6}" type="presOf" srcId="{DB75B32D-27D5-4480-853A-42B584F71F3F}" destId="{C5D34489-8D72-4BA3-9E51-A0BB05667A74}" srcOrd="1" destOrd="0" presId="urn:microsoft.com/office/officeart/2005/8/layout/vProcess5"/>
    <dgm:cxn modelId="{F70DA775-6BF6-42C3-B9B3-4BC82FF32CF8}" type="presOf" srcId="{0C387C93-D498-49C3-8CC3-0E091231CBEC}" destId="{25E4CDB5-1B13-4313-8006-C1124429BCBB}" srcOrd="1" destOrd="0" presId="urn:microsoft.com/office/officeart/2005/8/layout/vProcess5"/>
    <dgm:cxn modelId="{8DA79E82-C643-48C2-A8DE-A535932B0FE5}" srcId="{37DD0F79-D593-41CF-8F70-83A061E1AB45}" destId="{0C387C93-D498-49C3-8CC3-0E091231CBEC}" srcOrd="0" destOrd="0" parTransId="{E6A1A1EA-A0C0-48A4-821F-299DE1A5593B}" sibTransId="{F5B81D63-3A71-49BD-B3CA-283AB101B68A}"/>
    <dgm:cxn modelId="{2FC06B90-2B96-4F72-948A-2B33CE0A56F6}" type="presOf" srcId="{68202E75-7912-4E8C-A95C-7D9DEF675AE4}" destId="{76ED1930-2443-4B6F-AACC-08A0F95276F7}" srcOrd="0" destOrd="0" presId="urn:microsoft.com/office/officeart/2005/8/layout/vProcess5"/>
    <dgm:cxn modelId="{9A8B1FA2-B509-4B9A-935E-8E9E450C3BDE}" type="presOf" srcId="{DB75B32D-27D5-4480-853A-42B584F71F3F}" destId="{A0B287FE-498D-46F8-84E0-BFE7DDC5A476}" srcOrd="0" destOrd="0" presId="urn:microsoft.com/office/officeart/2005/8/layout/vProcess5"/>
    <dgm:cxn modelId="{87C56CAE-EBD5-4AE2-B851-7C49FFF9FEE3}" type="presOf" srcId="{37DD0F79-D593-41CF-8F70-83A061E1AB45}" destId="{AC2EADCA-5E12-4FCA-8D34-0CF3D4A88F78}" srcOrd="0" destOrd="0" presId="urn:microsoft.com/office/officeart/2005/8/layout/vProcess5"/>
    <dgm:cxn modelId="{0E06E7B3-DB03-41A7-9FAF-6959FBC70639}" type="presOf" srcId="{0C387C93-D498-49C3-8CC3-0E091231CBEC}" destId="{5A1BCA90-E00F-4551-BC41-1EAEA5CEE10B}" srcOrd="0" destOrd="0" presId="urn:microsoft.com/office/officeart/2005/8/layout/vProcess5"/>
    <dgm:cxn modelId="{6CAF7BBF-869E-443E-80C3-28E33EBE3802}" srcId="{37DD0F79-D593-41CF-8F70-83A061E1AB45}" destId="{DB75B32D-27D5-4480-853A-42B584F71F3F}" srcOrd="1" destOrd="0" parTransId="{5D2739BA-CA25-4E30-B1F1-AA59BF0DF749}" sibTransId="{68202E75-7912-4E8C-A95C-7D9DEF675AE4}"/>
    <dgm:cxn modelId="{653A89EC-8709-48E3-9552-D444821D4ED1}" type="presOf" srcId="{F5B81D63-3A71-49BD-B3CA-283AB101B68A}" destId="{F0111249-323A-4EB9-AAA9-D8D652061AB7}" srcOrd="0" destOrd="0" presId="urn:microsoft.com/office/officeart/2005/8/layout/vProcess5"/>
    <dgm:cxn modelId="{7F98A0FA-40F1-448C-868C-4F8DB5315F08}" type="presOf" srcId="{A034BEEA-69B9-49F7-8AB7-45E0C0337796}" destId="{3377BACD-817B-4BE0-8E46-F5D3B978160D}" srcOrd="0" destOrd="0" presId="urn:microsoft.com/office/officeart/2005/8/layout/vProcess5"/>
    <dgm:cxn modelId="{6919CAEA-9328-43CD-9D09-13737571067A}" type="presParOf" srcId="{AC2EADCA-5E12-4FCA-8D34-0CF3D4A88F78}" destId="{CEE34C3E-E4C6-4FD2-A132-E6B79A25BDD3}" srcOrd="0" destOrd="0" presId="urn:microsoft.com/office/officeart/2005/8/layout/vProcess5"/>
    <dgm:cxn modelId="{C49C9835-07BA-4CAE-97FB-9D39244C0C3C}" type="presParOf" srcId="{AC2EADCA-5E12-4FCA-8D34-0CF3D4A88F78}" destId="{5A1BCA90-E00F-4551-BC41-1EAEA5CEE10B}" srcOrd="1" destOrd="0" presId="urn:microsoft.com/office/officeart/2005/8/layout/vProcess5"/>
    <dgm:cxn modelId="{898A1C68-EE63-4198-9FF7-0898E933DB32}" type="presParOf" srcId="{AC2EADCA-5E12-4FCA-8D34-0CF3D4A88F78}" destId="{A0B287FE-498D-46F8-84E0-BFE7DDC5A476}" srcOrd="2" destOrd="0" presId="urn:microsoft.com/office/officeart/2005/8/layout/vProcess5"/>
    <dgm:cxn modelId="{1069678D-F5E6-4B5B-83EE-7ACC25DF4C44}" type="presParOf" srcId="{AC2EADCA-5E12-4FCA-8D34-0CF3D4A88F78}" destId="{3377BACD-817B-4BE0-8E46-F5D3B978160D}" srcOrd="3" destOrd="0" presId="urn:microsoft.com/office/officeart/2005/8/layout/vProcess5"/>
    <dgm:cxn modelId="{2DECD644-6466-4241-8B40-B27CB6632AE4}" type="presParOf" srcId="{AC2EADCA-5E12-4FCA-8D34-0CF3D4A88F78}" destId="{F0111249-323A-4EB9-AAA9-D8D652061AB7}" srcOrd="4" destOrd="0" presId="urn:microsoft.com/office/officeart/2005/8/layout/vProcess5"/>
    <dgm:cxn modelId="{026B2FDC-81CA-403B-AFFE-65FE39CE81B1}" type="presParOf" srcId="{AC2EADCA-5E12-4FCA-8D34-0CF3D4A88F78}" destId="{76ED1930-2443-4B6F-AACC-08A0F95276F7}" srcOrd="5" destOrd="0" presId="urn:microsoft.com/office/officeart/2005/8/layout/vProcess5"/>
    <dgm:cxn modelId="{7959E5A3-4C7A-4605-8427-DCBD434E1095}" type="presParOf" srcId="{AC2EADCA-5E12-4FCA-8D34-0CF3D4A88F78}" destId="{25E4CDB5-1B13-4313-8006-C1124429BCBB}" srcOrd="6" destOrd="0" presId="urn:microsoft.com/office/officeart/2005/8/layout/vProcess5"/>
    <dgm:cxn modelId="{404735A0-FC2D-4006-9950-6A99001C637F}" type="presParOf" srcId="{AC2EADCA-5E12-4FCA-8D34-0CF3D4A88F78}" destId="{C5D34489-8D72-4BA3-9E51-A0BB05667A74}" srcOrd="7" destOrd="0" presId="urn:microsoft.com/office/officeart/2005/8/layout/vProcess5"/>
    <dgm:cxn modelId="{0EF395F6-DB63-4E3B-B18F-6492AB96E21B}" type="presParOf" srcId="{AC2EADCA-5E12-4FCA-8D34-0CF3D4A88F78}" destId="{EF410C84-621A-40CF-8E8E-2A745218C96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DD0F79-D593-41CF-8F70-83A061E1AB4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DE"/>
        </a:p>
      </dgm:t>
    </dgm:pt>
    <dgm:pt modelId="{0C387C93-D498-49C3-8CC3-0E091231CBEC}">
      <dgm:prSet phldrT="[Text]" custT="1"/>
      <dgm:spPr/>
      <dgm:t>
        <a:bodyPr/>
        <a:lstStyle/>
        <a:p>
          <a:r>
            <a:rPr lang="de-DE" sz="2000" dirty="0"/>
            <a:t>        Classifcation</a:t>
          </a:r>
        </a:p>
        <a:p>
          <a:r>
            <a:rPr lang="de-DE" sz="2000" dirty="0"/>
            <a:t>        </a:t>
          </a:r>
          <a:r>
            <a:rPr lang="de-DE" sz="2000" b="1" dirty="0"/>
            <a:t>Schema</a:t>
          </a:r>
          <a:endParaRPr lang="en-DE" sz="2000" b="1" dirty="0"/>
        </a:p>
      </dgm:t>
    </dgm:pt>
    <dgm:pt modelId="{E6A1A1EA-A0C0-48A4-821F-299DE1A5593B}" type="parTrans" cxnId="{8DA79E82-C643-48C2-A8DE-A535932B0FE5}">
      <dgm:prSet/>
      <dgm:spPr/>
      <dgm:t>
        <a:bodyPr/>
        <a:lstStyle/>
        <a:p>
          <a:endParaRPr lang="en-DE" sz="2000"/>
        </a:p>
      </dgm:t>
    </dgm:pt>
    <dgm:pt modelId="{F5B81D63-3A71-49BD-B3CA-283AB101B68A}" type="sibTrans" cxnId="{8DA79E82-C643-48C2-A8DE-A535932B0FE5}">
      <dgm:prSet custT="1"/>
      <dgm:spPr/>
      <dgm:t>
        <a:bodyPr/>
        <a:lstStyle/>
        <a:p>
          <a:endParaRPr lang="en-DE" sz="2000"/>
        </a:p>
      </dgm:t>
    </dgm:pt>
    <dgm:pt modelId="{A034BEEA-69B9-49F7-8AB7-45E0C0337796}">
      <dgm:prSet phldrT="[Text]" custT="1"/>
      <dgm:spPr/>
      <dgm:t>
        <a:bodyPr/>
        <a:lstStyle/>
        <a:p>
          <a:r>
            <a:rPr lang="en-GB" sz="2000" b="1" dirty="0"/>
            <a:t>        Evaluation</a:t>
          </a:r>
          <a:endParaRPr lang="en-DE" sz="2000" b="1" dirty="0"/>
        </a:p>
      </dgm:t>
    </dgm:pt>
    <dgm:pt modelId="{D4F7A6F0-E2EF-4C73-BA9F-C58CEA02AC03}" type="parTrans" cxnId="{A3467609-1D25-41CC-A524-23B4D8F44876}">
      <dgm:prSet/>
      <dgm:spPr/>
      <dgm:t>
        <a:bodyPr/>
        <a:lstStyle/>
        <a:p>
          <a:endParaRPr lang="en-DE" sz="2000"/>
        </a:p>
      </dgm:t>
    </dgm:pt>
    <dgm:pt modelId="{593B19A8-03D4-492F-A62E-7EF28A426EE2}" type="sibTrans" cxnId="{A3467609-1D25-41CC-A524-23B4D8F44876}">
      <dgm:prSet/>
      <dgm:spPr/>
      <dgm:t>
        <a:bodyPr/>
        <a:lstStyle/>
        <a:p>
          <a:endParaRPr lang="en-DE" sz="2000"/>
        </a:p>
      </dgm:t>
    </dgm:pt>
    <dgm:pt modelId="{FF71C8F3-0E50-4B41-9E6E-7B4278B46928}">
      <dgm:prSet phldrT="[Text]" custT="1"/>
      <dgm:spPr/>
      <dgm:t>
        <a:bodyPr/>
        <a:lstStyle/>
        <a:p>
          <a:r>
            <a:rPr lang="de-DE" sz="2000" dirty="0"/>
            <a:t>        </a:t>
          </a:r>
          <a:r>
            <a:rPr lang="en-GB" sz="2000" b="1" dirty="0"/>
            <a:t>Crowdsourcing</a:t>
          </a:r>
          <a:endParaRPr lang="de-DE" sz="2000" dirty="0"/>
        </a:p>
        <a:p>
          <a:r>
            <a:rPr lang="de-DE" sz="2000" dirty="0"/>
            <a:t>        </a:t>
          </a:r>
          <a:r>
            <a:rPr lang="en-GB" sz="2000" dirty="0"/>
            <a:t>Campaigns</a:t>
          </a:r>
          <a:endParaRPr lang="en-DE" sz="2000" b="1" dirty="0"/>
        </a:p>
      </dgm:t>
    </dgm:pt>
    <dgm:pt modelId="{417A164D-795D-44F1-BB06-45CE689AF223}" type="parTrans" cxnId="{38592564-8697-4621-ABA3-0A85E6C5D5D8}">
      <dgm:prSet/>
      <dgm:spPr/>
      <dgm:t>
        <a:bodyPr/>
        <a:lstStyle/>
        <a:p>
          <a:endParaRPr lang="en-DE" sz="2000"/>
        </a:p>
      </dgm:t>
    </dgm:pt>
    <dgm:pt modelId="{7E37E90F-B786-47ED-9D43-1831954C65D8}" type="sibTrans" cxnId="{38592564-8697-4621-ABA3-0A85E6C5D5D8}">
      <dgm:prSet custT="1"/>
      <dgm:spPr/>
      <dgm:t>
        <a:bodyPr/>
        <a:lstStyle/>
        <a:p>
          <a:endParaRPr lang="en-DE" sz="2000"/>
        </a:p>
      </dgm:t>
    </dgm:pt>
    <dgm:pt modelId="{AC2EADCA-5E12-4FCA-8D34-0CF3D4A88F78}" type="pres">
      <dgm:prSet presAssocID="{37DD0F79-D593-41CF-8F70-83A061E1AB45}" presName="outerComposite" presStyleCnt="0">
        <dgm:presLayoutVars>
          <dgm:chMax val="5"/>
          <dgm:dir/>
          <dgm:resizeHandles val="exact"/>
        </dgm:presLayoutVars>
      </dgm:prSet>
      <dgm:spPr/>
    </dgm:pt>
    <dgm:pt modelId="{CEE34C3E-E4C6-4FD2-A132-E6B79A25BDD3}" type="pres">
      <dgm:prSet presAssocID="{37DD0F79-D593-41CF-8F70-83A061E1AB45}" presName="dummyMaxCanvas" presStyleCnt="0">
        <dgm:presLayoutVars/>
      </dgm:prSet>
      <dgm:spPr/>
    </dgm:pt>
    <dgm:pt modelId="{2B855589-E574-4804-8327-5B3EB01724EA}" type="pres">
      <dgm:prSet presAssocID="{37DD0F79-D593-41CF-8F70-83A061E1AB45}" presName="ThreeNodes_1" presStyleLbl="node1" presStyleIdx="0" presStyleCnt="3">
        <dgm:presLayoutVars>
          <dgm:bulletEnabled val="1"/>
        </dgm:presLayoutVars>
      </dgm:prSet>
      <dgm:spPr/>
    </dgm:pt>
    <dgm:pt modelId="{41722AFD-29BD-46C8-9696-16530087A04B}" type="pres">
      <dgm:prSet presAssocID="{37DD0F79-D593-41CF-8F70-83A061E1AB45}" presName="ThreeNodes_2" presStyleLbl="node1" presStyleIdx="1" presStyleCnt="3">
        <dgm:presLayoutVars>
          <dgm:bulletEnabled val="1"/>
        </dgm:presLayoutVars>
      </dgm:prSet>
      <dgm:spPr/>
    </dgm:pt>
    <dgm:pt modelId="{E94A67AE-8EDA-4674-862E-3E30C682038F}" type="pres">
      <dgm:prSet presAssocID="{37DD0F79-D593-41CF-8F70-83A061E1AB45}" presName="ThreeNodes_3" presStyleLbl="node1" presStyleIdx="2" presStyleCnt="3">
        <dgm:presLayoutVars>
          <dgm:bulletEnabled val="1"/>
        </dgm:presLayoutVars>
      </dgm:prSet>
      <dgm:spPr/>
    </dgm:pt>
    <dgm:pt modelId="{9BA335F6-E23C-4B8C-8BB8-9CF6508F81C7}" type="pres">
      <dgm:prSet presAssocID="{37DD0F79-D593-41CF-8F70-83A061E1AB45}" presName="ThreeConn_1-2" presStyleLbl="fgAccFollowNode1" presStyleIdx="0" presStyleCnt="2">
        <dgm:presLayoutVars>
          <dgm:bulletEnabled val="1"/>
        </dgm:presLayoutVars>
      </dgm:prSet>
      <dgm:spPr/>
    </dgm:pt>
    <dgm:pt modelId="{56A4DD51-422B-4DCD-9374-8191092D91E9}" type="pres">
      <dgm:prSet presAssocID="{37DD0F79-D593-41CF-8F70-83A061E1AB45}" presName="ThreeConn_2-3" presStyleLbl="fgAccFollowNode1" presStyleIdx="1" presStyleCnt="2">
        <dgm:presLayoutVars>
          <dgm:bulletEnabled val="1"/>
        </dgm:presLayoutVars>
      </dgm:prSet>
      <dgm:spPr/>
    </dgm:pt>
    <dgm:pt modelId="{DC0DFB8A-FF3B-4165-B79E-A7704AF09881}" type="pres">
      <dgm:prSet presAssocID="{37DD0F79-D593-41CF-8F70-83A061E1AB45}" presName="ThreeNodes_1_text" presStyleLbl="node1" presStyleIdx="2" presStyleCnt="3">
        <dgm:presLayoutVars>
          <dgm:bulletEnabled val="1"/>
        </dgm:presLayoutVars>
      </dgm:prSet>
      <dgm:spPr/>
    </dgm:pt>
    <dgm:pt modelId="{9E28C5E1-6E56-41C6-8981-E1F5AE796C51}" type="pres">
      <dgm:prSet presAssocID="{37DD0F79-D593-41CF-8F70-83A061E1AB45}" presName="ThreeNodes_2_text" presStyleLbl="node1" presStyleIdx="2" presStyleCnt="3">
        <dgm:presLayoutVars>
          <dgm:bulletEnabled val="1"/>
        </dgm:presLayoutVars>
      </dgm:prSet>
      <dgm:spPr/>
    </dgm:pt>
    <dgm:pt modelId="{C418E7DF-7ADC-455D-B08C-5E98C1C5999C}" type="pres">
      <dgm:prSet presAssocID="{37DD0F79-D593-41CF-8F70-83A061E1AB4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3467609-1D25-41CC-A524-23B4D8F44876}" srcId="{37DD0F79-D593-41CF-8F70-83A061E1AB45}" destId="{A034BEEA-69B9-49F7-8AB7-45E0C0337796}" srcOrd="2" destOrd="0" parTransId="{D4F7A6F0-E2EF-4C73-BA9F-C58CEA02AC03}" sibTransId="{593B19A8-03D4-492F-A62E-7EF28A426EE2}"/>
    <dgm:cxn modelId="{7863453F-136B-483E-AFD2-EEDD59D3B121}" type="presOf" srcId="{FF71C8F3-0E50-4B41-9E6E-7B4278B46928}" destId="{9E28C5E1-6E56-41C6-8981-E1F5AE796C51}" srcOrd="1" destOrd="0" presId="urn:microsoft.com/office/officeart/2005/8/layout/vProcess5"/>
    <dgm:cxn modelId="{A664D24B-1CAF-48BC-A610-9C64AD541C46}" type="presOf" srcId="{0C387C93-D498-49C3-8CC3-0E091231CBEC}" destId="{2B855589-E574-4804-8327-5B3EB01724EA}" srcOrd="0" destOrd="0" presId="urn:microsoft.com/office/officeart/2005/8/layout/vProcess5"/>
    <dgm:cxn modelId="{38592564-8697-4621-ABA3-0A85E6C5D5D8}" srcId="{37DD0F79-D593-41CF-8F70-83A061E1AB45}" destId="{FF71C8F3-0E50-4B41-9E6E-7B4278B46928}" srcOrd="1" destOrd="0" parTransId="{417A164D-795D-44F1-BB06-45CE689AF223}" sibTransId="{7E37E90F-B786-47ED-9D43-1831954C65D8}"/>
    <dgm:cxn modelId="{8DA79E82-C643-48C2-A8DE-A535932B0FE5}" srcId="{37DD0F79-D593-41CF-8F70-83A061E1AB45}" destId="{0C387C93-D498-49C3-8CC3-0E091231CBEC}" srcOrd="0" destOrd="0" parTransId="{E6A1A1EA-A0C0-48A4-821F-299DE1A5593B}" sibTransId="{F5B81D63-3A71-49BD-B3CA-283AB101B68A}"/>
    <dgm:cxn modelId="{7ED4C796-BBFF-4185-8E7E-3CAD0F986AB1}" type="presOf" srcId="{7E37E90F-B786-47ED-9D43-1831954C65D8}" destId="{56A4DD51-422B-4DCD-9374-8191092D91E9}" srcOrd="0" destOrd="0" presId="urn:microsoft.com/office/officeart/2005/8/layout/vProcess5"/>
    <dgm:cxn modelId="{9CB403A3-3E47-4D36-B80D-CBAE1E54B25D}" type="presOf" srcId="{A034BEEA-69B9-49F7-8AB7-45E0C0337796}" destId="{E94A67AE-8EDA-4674-862E-3E30C682038F}" srcOrd="0" destOrd="0" presId="urn:microsoft.com/office/officeart/2005/8/layout/vProcess5"/>
    <dgm:cxn modelId="{87C56CAE-EBD5-4AE2-B851-7C49FFF9FEE3}" type="presOf" srcId="{37DD0F79-D593-41CF-8F70-83A061E1AB45}" destId="{AC2EADCA-5E12-4FCA-8D34-0CF3D4A88F78}" srcOrd="0" destOrd="0" presId="urn:microsoft.com/office/officeart/2005/8/layout/vProcess5"/>
    <dgm:cxn modelId="{01A431B5-C99C-4F31-BDE2-9C0CF631E2DF}" type="presOf" srcId="{F5B81D63-3A71-49BD-B3CA-283AB101B68A}" destId="{9BA335F6-E23C-4B8C-8BB8-9CF6508F81C7}" srcOrd="0" destOrd="0" presId="urn:microsoft.com/office/officeart/2005/8/layout/vProcess5"/>
    <dgm:cxn modelId="{633A2CBC-AE61-40CA-8E84-61078464857D}" type="presOf" srcId="{0C387C93-D498-49C3-8CC3-0E091231CBEC}" destId="{DC0DFB8A-FF3B-4165-B79E-A7704AF09881}" srcOrd="1" destOrd="0" presId="urn:microsoft.com/office/officeart/2005/8/layout/vProcess5"/>
    <dgm:cxn modelId="{76EDF2BC-6A60-4BDA-A9E4-F42DA67D37A9}" type="presOf" srcId="{FF71C8F3-0E50-4B41-9E6E-7B4278B46928}" destId="{41722AFD-29BD-46C8-9696-16530087A04B}" srcOrd="0" destOrd="0" presId="urn:microsoft.com/office/officeart/2005/8/layout/vProcess5"/>
    <dgm:cxn modelId="{C0D5FFFE-2B80-4E41-A861-D56E55E6D457}" type="presOf" srcId="{A034BEEA-69B9-49F7-8AB7-45E0C0337796}" destId="{C418E7DF-7ADC-455D-B08C-5E98C1C5999C}" srcOrd="1" destOrd="0" presId="urn:microsoft.com/office/officeart/2005/8/layout/vProcess5"/>
    <dgm:cxn modelId="{6919CAEA-9328-43CD-9D09-13737571067A}" type="presParOf" srcId="{AC2EADCA-5E12-4FCA-8D34-0CF3D4A88F78}" destId="{CEE34C3E-E4C6-4FD2-A132-E6B79A25BDD3}" srcOrd="0" destOrd="0" presId="urn:microsoft.com/office/officeart/2005/8/layout/vProcess5"/>
    <dgm:cxn modelId="{9589F54B-185A-4A99-B79E-11C792D83443}" type="presParOf" srcId="{AC2EADCA-5E12-4FCA-8D34-0CF3D4A88F78}" destId="{2B855589-E574-4804-8327-5B3EB01724EA}" srcOrd="1" destOrd="0" presId="urn:microsoft.com/office/officeart/2005/8/layout/vProcess5"/>
    <dgm:cxn modelId="{20D35921-FCD2-4BDE-9A58-3871C3193B0B}" type="presParOf" srcId="{AC2EADCA-5E12-4FCA-8D34-0CF3D4A88F78}" destId="{41722AFD-29BD-46C8-9696-16530087A04B}" srcOrd="2" destOrd="0" presId="urn:microsoft.com/office/officeart/2005/8/layout/vProcess5"/>
    <dgm:cxn modelId="{BBB81CAD-C30A-41CF-A7A5-F4213746AF06}" type="presParOf" srcId="{AC2EADCA-5E12-4FCA-8D34-0CF3D4A88F78}" destId="{E94A67AE-8EDA-4674-862E-3E30C682038F}" srcOrd="3" destOrd="0" presId="urn:microsoft.com/office/officeart/2005/8/layout/vProcess5"/>
    <dgm:cxn modelId="{2898DEE1-10C4-4816-9517-081799785F11}" type="presParOf" srcId="{AC2EADCA-5E12-4FCA-8D34-0CF3D4A88F78}" destId="{9BA335F6-E23C-4B8C-8BB8-9CF6508F81C7}" srcOrd="4" destOrd="0" presId="urn:microsoft.com/office/officeart/2005/8/layout/vProcess5"/>
    <dgm:cxn modelId="{785C5922-1731-4607-9600-B8E7415E61B6}" type="presParOf" srcId="{AC2EADCA-5E12-4FCA-8D34-0CF3D4A88F78}" destId="{56A4DD51-422B-4DCD-9374-8191092D91E9}" srcOrd="5" destOrd="0" presId="urn:microsoft.com/office/officeart/2005/8/layout/vProcess5"/>
    <dgm:cxn modelId="{16F742EF-1512-4989-98BA-8FAC3AD2D7E9}" type="presParOf" srcId="{AC2EADCA-5E12-4FCA-8D34-0CF3D4A88F78}" destId="{DC0DFB8A-FF3B-4165-B79E-A7704AF09881}" srcOrd="6" destOrd="0" presId="urn:microsoft.com/office/officeart/2005/8/layout/vProcess5"/>
    <dgm:cxn modelId="{52BE7E5D-47EA-4E85-98A6-74336C89B0C1}" type="presParOf" srcId="{AC2EADCA-5E12-4FCA-8D34-0CF3D4A88F78}" destId="{9E28C5E1-6E56-41C6-8981-E1F5AE796C51}" srcOrd="7" destOrd="0" presId="urn:microsoft.com/office/officeart/2005/8/layout/vProcess5"/>
    <dgm:cxn modelId="{C1B343E5-805F-4947-BBD0-261559CD99C4}" type="presParOf" srcId="{AC2EADCA-5E12-4FCA-8D34-0CF3D4A88F78}" destId="{C418E7DF-7ADC-455D-B08C-5E98C1C5999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DD0F79-D593-41CF-8F70-83A061E1AB4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DE"/>
        </a:p>
      </dgm:t>
    </dgm:pt>
    <dgm:pt modelId="{0C387C93-D498-49C3-8CC3-0E091231CBEC}">
      <dgm:prSet phldrT="[Text]" custT="1"/>
      <dgm:spPr/>
      <dgm:t>
        <a:bodyPr/>
        <a:lstStyle/>
        <a:p>
          <a:r>
            <a:rPr lang="de-DE" sz="2000" dirty="0"/>
            <a:t>        Classifcation</a:t>
          </a:r>
        </a:p>
        <a:p>
          <a:r>
            <a:rPr lang="de-DE" sz="2000" dirty="0"/>
            <a:t>        </a:t>
          </a:r>
          <a:r>
            <a:rPr lang="de-DE" sz="2000" b="1" dirty="0"/>
            <a:t>Schema</a:t>
          </a:r>
          <a:endParaRPr lang="en-DE" sz="2000" b="1" dirty="0"/>
        </a:p>
      </dgm:t>
    </dgm:pt>
    <dgm:pt modelId="{E6A1A1EA-A0C0-48A4-821F-299DE1A5593B}" type="parTrans" cxnId="{8DA79E82-C643-48C2-A8DE-A535932B0FE5}">
      <dgm:prSet/>
      <dgm:spPr/>
      <dgm:t>
        <a:bodyPr/>
        <a:lstStyle/>
        <a:p>
          <a:endParaRPr lang="en-DE" sz="2000"/>
        </a:p>
      </dgm:t>
    </dgm:pt>
    <dgm:pt modelId="{F5B81D63-3A71-49BD-B3CA-283AB101B68A}" type="sibTrans" cxnId="{8DA79E82-C643-48C2-A8DE-A535932B0FE5}">
      <dgm:prSet custT="1"/>
      <dgm:spPr/>
      <dgm:t>
        <a:bodyPr/>
        <a:lstStyle/>
        <a:p>
          <a:endParaRPr lang="en-DE" sz="2000"/>
        </a:p>
      </dgm:t>
    </dgm:pt>
    <dgm:pt modelId="{A034BEEA-69B9-49F7-8AB7-45E0C0337796}">
      <dgm:prSet phldrT="[Text]" custT="1"/>
      <dgm:spPr/>
      <dgm:t>
        <a:bodyPr/>
        <a:lstStyle/>
        <a:p>
          <a:r>
            <a:rPr lang="en-GB" sz="2000" b="1" dirty="0"/>
            <a:t>        Evaluation</a:t>
          </a:r>
          <a:endParaRPr lang="en-DE" sz="2000" b="1" dirty="0"/>
        </a:p>
      </dgm:t>
    </dgm:pt>
    <dgm:pt modelId="{D4F7A6F0-E2EF-4C73-BA9F-C58CEA02AC03}" type="parTrans" cxnId="{A3467609-1D25-41CC-A524-23B4D8F44876}">
      <dgm:prSet/>
      <dgm:spPr/>
      <dgm:t>
        <a:bodyPr/>
        <a:lstStyle/>
        <a:p>
          <a:endParaRPr lang="en-DE" sz="2000"/>
        </a:p>
      </dgm:t>
    </dgm:pt>
    <dgm:pt modelId="{593B19A8-03D4-492F-A62E-7EF28A426EE2}" type="sibTrans" cxnId="{A3467609-1D25-41CC-A524-23B4D8F44876}">
      <dgm:prSet/>
      <dgm:spPr/>
      <dgm:t>
        <a:bodyPr/>
        <a:lstStyle/>
        <a:p>
          <a:endParaRPr lang="en-DE" sz="2000"/>
        </a:p>
      </dgm:t>
    </dgm:pt>
    <dgm:pt modelId="{FF71C8F3-0E50-4B41-9E6E-7B4278B46928}">
      <dgm:prSet phldrT="[Text]" custT="1"/>
      <dgm:spPr/>
      <dgm:t>
        <a:bodyPr/>
        <a:lstStyle/>
        <a:p>
          <a:r>
            <a:rPr lang="de-DE" sz="2000" dirty="0"/>
            <a:t>        </a:t>
          </a:r>
          <a:r>
            <a:rPr lang="en-GB" sz="2000" b="1" dirty="0"/>
            <a:t>Crowdsourcing</a:t>
          </a:r>
          <a:endParaRPr lang="de-DE" sz="2000" dirty="0"/>
        </a:p>
        <a:p>
          <a:r>
            <a:rPr lang="de-DE" sz="2000" dirty="0"/>
            <a:t>        </a:t>
          </a:r>
          <a:r>
            <a:rPr lang="en-GB" sz="2000" dirty="0" err="1"/>
            <a:t>Campagins</a:t>
          </a:r>
          <a:endParaRPr lang="en-DE" sz="2000" b="1" dirty="0"/>
        </a:p>
      </dgm:t>
    </dgm:pt>
    <dgm:pt modelId="{417A164D-795D-44F1-BB06-45CE689AF223}" type="parTrans" cxnId="{38592564-8697-4621-ABA3-0A85E6C5D5D8}">
      <dgm:prSet/>
      <dgm:spPr/>
      <dgm:t>
        <a:bodyPr/>
        <a:lstStyle/>
        <a:p>
          <a:endParaRPr lang="en-DE" sz="2000"/>
        </a:p>
      </dgm:t>
    </dgm:pt>
    <dgm:pt modelId="{7E37E90F-B786-47ED-9D43-1831954C65D8}" type="sibTrans" cxnId="{38592564-8697-4621-ABA3-0A85E6C5D5D8}">
      <dgm:prSet custT="1"/>
      <dgm:spPr/>
      <dgm:t>
        <a:bodyPr/>
        <a:lstStyle/>
        <a:p>
          <a:endParaRPr lang="en-DE" sz="2000"/>
        </a:p>
      </dgm:t>
    </dgm:pt>
    <dgm:pt modelId="{AC2EADCA-5E12-4FCA-8D34-0CF3D4A88F78}" type="pres">
      <dgm:prSet presAssocID="{37DD0F79-D593-41CF-8F70-83A061E1AB45}" presName="outerComposite" presStyleCnt="0">
        <dgm:presLayoutVars>
          <dgm:chMax val="5"/>
          <dgm:dir/>
          <dgm:resizeHandles val="exact"/>
        </dgm:presLayoutVars>
      </dgm:prSet>
      <dgm:spPr/>
    </dgm:pt>
    <dgm:pt modelId="{CEE34C3E-E4C6-4FD2-A132-E6B79A25BDD3}" type="pres">
      <dgm:prSet presAssocID="{37DD0F79-D593-41CF-8F70-83A061E1AB45}" presName="dummyMaxCanvas" presStyleCnt="0">
        <dgm:presLayoutVars/>
      </dgm:prSet>
      <dgm:spPr/>
    </dgm:pt>
    <dgm:pt modelId="{2B855589-E574-4804-8327-5B3EB01724EA}" type="pres">
      <dgm:prSet presAssocID="{37DD0F79-D593-41CF-8F70-83A061E1AB45}" presName="ThreeNodes_1" presStyleLbl="node1" presStyleIdx="0" presStyleCnt="3">
        <dgm:presLayoutVars>
          <dgm:bulletEnabled val="1"/>
        </dgm:presLayoutVars>
      </dgm:prSet>
      <dgm:spPr/>
    </dgm:pt>
    <dgm:pt modelId="{41722AFD-29BD-46C8-9696-16530087A04B}" type="pres">
      <dgm:prSet presAssocID="{37DD0F79-D593-41CF-8F70-83A061E1AB45}" presName="ThreeNodes_2" presStyleLbl="node1" presStyleIdx="1" presStyleCnt="3">
        <dgm:presLayoutVars>
          <dgm:bulletEnabled val="1"/>
        </dgm:presLayoutVars>
      </dgm:prSet>
      <dgm:spPr/>
    </dgm:pt>
    <dgm:pt modelId="{E94A67AE-8EDA-4674-862E-3E30C682038F}" type="pres">
      <dgm:prSet presAssocID="{37DD0F79-D593-41CF-8F70-83A061E1AB45}" presName="ThreeNodes_3" presStyleLbl="node1" presStyleIdx="2" presStyleCnt="3">
        <dgm:presLayoutVars>
          <dgm:bulletEnabled val="1"/>
        </dgm:presLayoutVars>
      </dgm:prSet>
      <dgm:spPr/>
    </dgm:pt>
    <dgm:pt modelId="{9BA335F6-E23C-4B8C-8BB8-9CF6508F81C7}" type="pres">
      <dgm:prSet presAssocID="{37DD0F79-D593-41CF-8F70-83A061E1AB45}" presName="ThreeConn_1-2" presStyleLbl="fgAccFollowNode1" presStyleIdx="0" presStyleCnt="2">
        <dgm:presLayoutVars>
          <dgm:bulletEnabled val="1"/>
        </dgm:presLayoutVars>
      </dgm:prSet>
      <dgm:spPr/>
    </dgm:pt>
    <dgm:pt modelId="{56A4DD51-422B-4DCD-9374-8191092D91E9}" type="pres">
      <dgm:prSet presAssocID="{37DD0F79-D593-41CF-8F70-83A061E1AB45}" presName="ThreeConn_2-3" presStyleLbl="fgAccFollowNode1" presStyleIdx="1" presStyleCnt="2">
        <dgm:presLayoutVars>
          <dgm:bulletEnabled val="1"/>
        </dgm:presLayoutVars>
      </dgm:prSet>
      <dgm:spPr/>
    </dgm:pt>
    <dgm:pt modelId="{DC0DFB8A-FF3B-4165-B79E-A7704AF09881}" type="pres">
      <dgm:prSet presAssocID="{37DD0F79-D593-41CF-8F70-83A061E1AB45}" presName="ThreeNodes_1_text" presStyleLbl="node1" presStyleIdx="2" presStyleCnt="3">
        <dgm:presLayoutVars>
          <dgm:bulletEnabled val="1"/>
        </dgm:presLayoutVars>
      </dgm:prSet>
      <dgm:spPr/>
    </dgm:pt>
    <dgm:pt modelId="{9E28C5E1-6E56-41C6-8981-E1F5AE796C51}" type="pres">
      <dgm:prSet presAssocID="{37DD0F79-D593-41CF-8F70-83A061E1AB45}" presName="ThreeNodes_2_text" presStyleLbl="node1" presStyleIdx="2" presStyleCnt="3">
        <dgm:presLayoutVars>
          <dgm:bulletEnabled val="1"/>
        </dgm:presLayoutVars>
      </dgm:prSet>
      <dgm:spPr/>
    </dgm:pt>
    <dgm:pt modelId="{C418E7DF-7ADC-455D-B08C-5E98C1C5999C}" type="pres">
      <dgm:prSet presAssocID="{37DD0F79-D593-41CF-8F70-83A061E1AB4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3467609-1D25-41CC-A524-23B4D8F44876}" srcId="{37DD0F79-D593-41CF-8F70-83A061E1AB45}" destId="{A034BEEA-69B9-49F7-8AB7-45E0C0337796}" srcOrd="2" destOrd="0" parTransId="{D4F7A6F0-E2EF-4C73-BA9F-C58CEA02AC03}" sibTransId="{593B19A8-03D4-492F-A62E-7EF28A426EE2}"/>
    <dgm:cxn modelId="{7863453F-136B-483E-AFD2-EEDD59D3B121}" type="presOf" srcId="{FF71C8F3-0E50-4B41-9E6E-7B4278B46928}" destId="{9E28C5E1-6E56-41C6-8981-E1F5AE796C51}" srcOrd="1" destOrd="0" presId="urn:microsoft.com/office/officeart/2005/8/layout/vProcess5"/>
    <dgm:cxn modelId="{A664D24B-1CAF-48BC-A610-9C64AD541C46}" type="presOf" srcId="{0C387C93-D498-49C3-8CC3-0E091231CBEC}" destId="{2B855589-E574-4804-8327-5B3EB01724EA}" srcOrd="0" destOrd="0" presId="urn:microsoft.com/office/officeart/2005/8/layout/vProcess5"/>
    <dgm:cxn modelId="{38592564-8697-4621-ABA3-0A85E6C5D5D8}" srcId="{37DD0F79-D593-41CF-8F70-83A061E1AB45}" destId="{FF71C8F3-0E50-4B41-9E6E-7B4278B46928}" srcOrd="1" destOrd="0" parTransId="{417A164D-795D-44F1-BB06-45CE689AF223}" sibTransId="{7E37E90F-B786-47ED-9D43-1831954C65D8}"/>
    <dgm:cxn modelId="{8DA79E82-C643-48C2-A8DE-A535932B0FE5}" srcId="{37DD0F79-D593-41CF-8F70-83A061E1AB45}" destId="{0C387C93-D498-49C3-8CC3-0E091231CBEC}" srcOrd="0" destOrd="0" parTransId="{E6A1A1EA-A0C0-48A4-821F-299DE1A5593B}" sibTransId="{F5B81D63-3A71-49BD-B3CA-283AB101B68A}"/>
    <dgm:cxn modelId="{7ED4C796-BBFF-4185-8E7E-3CAD0F986AB1}" type="presOf" srcId="{7E37E90F-B786-47ED-9D43-1831954C65D8}" destId="{56A4DD51-422B-4DCD-9374-8191092D91E9}" srcOrd="0" destOrd="0" presId="urn:microsoft.com/office/officeart/2005/8/layout/vProcess5"/>
    <dgm:cxn modelId="{9CB403A3-3E47-4D36-B80D-CBAE1E54B25D}" type="presOf" srcId="{A034BEEA-69B9-49F7-8AB7-45E0C0337796}" destId="{E94A67AE-8EDA-4674-862E-3E30C682038F}" srcOrd="0" destOrd="0" presId="urn:microsoft.com/office/officeart/2005/8/layout/vProcess5"/>
    <dgm:cxn modelId="{87C56CAE-EBD5-4AE2-B851-7C49FFF9FEE3}" type="presOf" srcId="{37DD0F79-D593-41CF-8F70-83A061E1AB45}" destId="{AC2EADCA-5E12-4FCA-8D34-0CF3D4A88F78}" srcOrd="0" destOrd="0" presId="urn:microsoft.com/office/officeart/2005/8/layout/vProcess5"/>
    <dgm:cxn modelId="{01A431B5-C99C-4F31-BDE2-9C0CF631E2DF}" type="presOf" srcId="{F5B81D63-3A71-49BD-B3CA-283AB101B68A}" destId="{9BA335F6-E23C-4B8C-8BB8-9CF6508F81C7}" srcOrd="0" destOrd="0" presId="urn:microsoft.com/office/officeart/2005/8/layout/vProcess5"/>
    <dgm:cxn modelId="{633A2CBC-AE61-40CA-8E84-61078464857D}" type="presOf" srcId="{0C387C93-D498-49C3-8CC3-0E091231CBEC}" destId="{DC0DFB8A-FF3B-4165-B79E-A7704AF09881}" srcOrd="1" destOrd="0" presId="urn:microsoft.com/office/officeart/2005/8/layout/vProcess5"/>
    <dgm:cxn modelId="{76EDF2BC-6A60-4BDA-A9E4-F42DA67D37A9}" type="presOf" srcId="{FF71C8F3-0E50-4B41-9E6E-7B4278B46928}" destId="{41722AFD-29BD-46C8-9696-16530087A04B}" srcOrd="0" destOrd="0" presId="urn:microsoft.com/office/officeart/2005/8/layout/vProcess5"/>
    <dgm:cxn modelId="{C0D5FFFE-2B80-4E41-A861-D56E55E6D457}" type="presOf" srcId="{A034BEEA-69B9-49F7-8AB7-45E0C0337796}" destId="{C418E7DF-7ADC-455D-B08C-5E98C1C5999C}" srcOrd="1" destOrd="0" presId="urn:microsoft.com/office/officeart/2005/8/layout/vProcess5"/>
    <dgm:cxn modelId="{6919CAEA-9328-43CD-9D09-13737571067A}" type="presParOf" srcId="{AC2EADCA-5E12-4FCA-8D34-0CF3D4A88F78}" destId="{CEE34C3E-E4C6-4FD2-A132-E6B79A25BDD3}" srcOrd="0" destOrd="0" presId="urn:microsoft.com/office/officeart/2005/8/layout/vProcess5"/>
    <dgm:cxn modelId="{9589F54B-185A-4A99-B79E-11C792D83443}" type="presParOf" srcId="{AC2EADCA-5E12-4FCA-8D34-0CF3D4A88F78}" destId="{2B855589-E574-4804-8327-5B3EB01724EA}" srcOrd="1" destOrd="0" presId="urn:microsoft.com/office/officeart/2005/8/layout/vProcess5"/>
    <dgm:cxn modelId="{20D35921-FCD2-4BDE-9A58-3871C3193B0B}" type="presParOf" srcId="{AC2EADCA-5E12-4FCA-8D34-0CF3D4A88F78}" destId="{41722AFD-29BD-46C8-9696-16530087A04B}" srcOrd="2" destOrd="0" presId="urn:microsoft.com/office/officeart/2005/8/layout/vProcess5"/>
    <dgm:cxn modelId="{BBB81CAD-C30A-41CF-A7A5-F4213746AF06}" type="presParOf" srcId="{AC2EADCA-5E12-4FCA-8D34-0CF3D4A88F78}" destId="{E94A67AE-8EDA-4674-862E-3E30C682038F}" srcOrd="3" destOrd="0" presId="urn:microsoft.com/office/officeart/2005/8/layout/vProcess5"/>
    <dgm:cxn modelId="{2898DEE1-10C4-4816-9517-081799785F11}" type="presParOf" srcId="{AC2EADCA-5E12-4FCA-8D34-0CF3D4A88F78}" destId="{9BA335F6-E23C-4B8C-8BB8-9CF6508F81C7}" srcOrd="4" destOrd="0" presId="urn:microsoft.com/office/officeart/2005/8/layout/vProcess5"/>
    <dgm:cxn modelId="{785C5922-1731-4607-9600-B8E7415E61B6}" type="presParOf" srcId="{AC2EADCA-5E12-4FCA-8D34-0CF3D4A88F78}" destId="{56A4DD51-422B-4DCD-9374-8191092D91E9}" srcOrd="5" destOrd="0" presId="urn:microsoft.com/office/officeart/2005/8/layout/vProcess5"/>
    <dgm:cxn modelId="{16F742EF-1512-4989-98BA-8FAC3AD2D7E9}" type="presParOf" srcId="{AC2EADCA-5E12-4FCA-8D34-0CF3D4A88F78}" destId="{DC0DFB8A-FF3B-4165-B79E-A7704AF09881}" srcOrd="6" destOrd="0" presId="urn:microsoft.com/office/officeart/2005/8/layout/vProcess5"/>
    <dgm:cxn modelId="{52BE7E5D-47EA-4E85-98A6-74336C89B0C1}" type="presParOf" srcId="{AC2EADCA-5E12-4FCA-8D34-0CF3D4A88F78}" destId="{9E28C5E1-6E56-41C6-8981-E1F5AE796C51}" srcOrd="7" destOrd="0" presId="urn:microsoft.com/office/officeart/2005/8/layout/vProcess5"/>
    <dgm:cxn modelId="{C1B343E5-805F-4947-BBD0-261559CD99C4}" type="presParOf" srcId="{AC2EADCA-5E12-4FCA-8D34-0CF3D4A88F78}" destId="{C418E7DF-7ADC-455D-B08C-5E98C1C5999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DD0F79-D593-41CF-8F70-83A061E1AB4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DE"/>
        </a:p>
      </dgm:t>
    </dgm:pt>
    <dgm:pt modelId="{0C387C93-D498-49C3-8CC3-0E091231CBEC}">
      <dgm:prSet phldrT="[Text]" custT="1"/>
      <dgm:spPr/>
      <dgm:t>
        <a:bodyPr/>
        <a:lstStyle/>
        <a:p>
          <a:r>
            <a:rPr lang="de-DE" sz="2000" dirty="0"/>
            <a:t>        Interpretable</a:t>
          </a:r>
        </a:p>
        <a:p>
          <a:r>
            <a:rPr lang="de-DE" sz="2000" dirty="0"/>
            <a:t>        </a:t>
          </a:r>
          <a:r>
            <a:rPr lang="de-DE" sz="2000" b="1" dirty="0"/>
            <a:t>Embedding</a:t>
          </a:r>
          <a:endParaRPr lang="de-DE" sz="2000" dirty="0"/>
        </a:p>
      </dgm:t>
    </dgm:pt>
    <dgm:pt modelId="{E6A1A1EA-A0C0-48A4-821F-299DE1A5593B}" type="parTrans" cxnId="{8DA79E82-C643-48C2-A8DE-A535932B0FE5}">
      <dgm:prSet/>
      <dgm:spPr/>
      <dgm:t>
        <a:bodyPr/>
        <a:lstStyle/>
        <a:p>
          <a:endParaRPr lang="en-DE" sz="2000"/>
        </a:p>
      </dgm:t>
    </dgm:pt>
    <dgm:pt modelId="{F5B81D63-3A71-49BD-B3CA-283AB101B68A}" type="sibTrans" cxnId="{8DA79E82-C643-48C2-A8DE-A535932B0FE5}">
      <dgm:prSet custT="1"/>
      <dgm:spPr/>
      <dgm:t>
        <a:bodyPr/>
        <a:lstStyle/>
        <a:p>
          <a:endParaRPr lang="en-DE" sz="2000"/>
        </a:p>
      </dgm:t>
    </dgm:pt>
    <dgm:pt modelId="{9CBAD233-A13A-44E5-98F3-8455EF52B6FB}">
      <dgm:prSet phldrT="[Text]" custT="1"/>
      <dgm:spPr/>
      <dgm:t>
        <a:bodyPr/>
        <a:lstStyle/>
        <a:p>
          <a:r>
            <a:rPr lang="en-GB" sz="2000" b="1" dirty="0"/>
            <a:t>        Crowdsourcing</a:t>
          </a:r>
          <a:endParaRPr lang="de-DE" sz="2000" dirty="0"/>
        </a:p>
      </dgm:t>
    </dgm:pt>
    <dgm:pt modelId="{1357402B-B708-4885-ABD0-D118EFD13C3C}" type="parTrans" cxnId="{4EDF78AC-3211-4F92-A82D-018657A8CD54}">
      <dgm:prSet/>
      <dgm:spPr/>
      <dgm:t>
        <a:bodyPr/>
        <a:lstStyle/>
        <a:p>
          <a:endParaRPr lang="en-DE"/>
        </a:p>
      </dgm:t>
    </dgm:pt>
    <dgm:pt modelId="{50CF7D83-649E-4F6B-833B-7C07C321E22D}" type="sibTrans" cxnId="{4EDF78AC-3211-4F92-A82D-018657A8CD54}">
      <dgm:prSet/>
      <dgm:spPr/>
      <dgm:t>
        <a:bodyPr/>
        <a:lstStyle/>
        <a:p>
          <a:endParaRPr lang="en-DE"/>
        </a:p>
      </dgm:t>
    </dgm:pt>
    <dgm:pt modelId="{EDE9FFDA-B389-4B8E-9A87-A2AC25AC6C6F}">
      <dgm:prSet phldrT="[Text]" custT="1"/>
      <dgm:spPr/>
      <dgm:t>
        <a:bodyPr/>
        <a:lstStyle/>
        <a:p>
          <a:r>
            <a:rPr lang="en-GB" sz="2000" b="1" dirty="0"/>
            <a:t>        Evaluation</a:t>
          </a:r>
          <a:endParaRPr lang="de-DE" sz="2000" dirty="0"/>
        </a:p>
      </dgm:t>
    </dgm:pt>
    <dgm:pt modelId="{6B29ECDF-0081-4A9C-88F9-57D6E7664750}" type="parTrans" cxnId="{14B2C531-942B-4ABC-B77D-CBE688CFEE7C}">
      <dgm:prSet/>
      <dgm:spPr/>
      <dgm:t>
        <a:bodyPr/>
        <a:lstStyle/>
        <a:p>
          <a:endParaRPr lang="en-DE"/>
        </a:p>
      </dgm:t>
    </dgm:pt>
    <dgm:pt modelId="{48B5EED1-D7EC-4C07-9DF3-4A560231E68F}" type="sibTrans" cxnId="{14B2C531-942B-4ABC-B77D-CBE688CFEE7C}">
      <dgm:prSet/>
      <dgm:spPr/>
      <dgm:t>
        <a:bodyPr/>
        <a:lstStyle/>
        <a:p>
          <a:endParaRPr lang="en-DE"/>
        </a:p>
      </dgm:t>
    </dgm:pt>
    <dgm:pt modelId="{AC2EADCA-5E12-4FCA-8D34-0CF3D4A88F78}" type="pres">
      <dgm:prSet presAssocID="{37DD0F79-D593-41CF-8F70-83A061E1AB45}" presName="outerComposite" presStyleCnt="0">
        <dgm:presLayoutVars>
          <dgm:chMax val="5"/>
          <dgm:dir/>
          <dgm:resizeHandles val="exact"/>
        </dgm:presLayoutVars>
      </dgm:prSet>
      <dgm:spPr/>
    </dgm:pt>
    <dgm:pt modelId="{CEE34C3E-E4C6-4FD2-A132-E6B79A25BDD3}" type="pres">
      <dgm:prSet presAssocID="{37DD0F79-D593-41CF-8F70-83A061E1AB45}" presName="dummyMaxCanvas" presStyleCnt="0">
        <dgm:presLayoutVars/>
      </dgm:prSet>
      <dgm:spPr/>
    </dgm:pt>
    <dgm:pt modelId="{7D076231-5BA8-4094-BF5A-3AC1067FC03B}" type="pres">
      <dgm:prSet presAssocID="{37DD0F79-D593-41CF-8F70-83A061E1AB45}" presName="ThreeNodes_1" presStyleLbl="node1" presStyleIdx="0" presStyleCnt="3">
        <dgm:presLayoutVars>
          <dgm:bulletEnabled val="1"/>
        </dgm:presLayoutVars>
      </dgm:prSet>
      <dgm:spPr/>
    </dgm:pt>
    <dgm:pt modelId="{33698991-B3EF-4881-A877-3EBDC968863A}" type="pres">
      <dgm:prSet presAssocID="{37DD0F79-D593-41CF-8F70-83A061E1AB45}" presName="ThreeNodes_2" presStyleLbl="node1" presStyleIdx="1" presStyleCnt="3">
        <dgm:presLayoutVars>
          <dgm:bulletEnabled val="1"/>
        </dgm:presLayoutVars>
      </dgm:prSet>
      <dgm:spPr/>
    </dgm:pt>
    <dgm:pt modelId="{9D8E83B9-632C-4F9E-99D5-4E80DA961F3A}" type="pres">
      <dgm:prSet presAssocID="{37DD0F79-D593-41CF-8F70-83A061E1AB45}" presName="ThreeNodes_3" presStyleLbl="node1" presStyleIdx="2" presStyleCnt="3">
        <dgm:presLayoutVars>
          <dgm:bulletEnabled val="1"/>
        </dgm:presLayoutVars>
      </dgm:prSet>
      <dgm:spPr/>
    </dgm:pt>
    <dgm:pt modelId="{CB0ED391-3A7F-4E3D-BD83-794B8D502757}" type="pres">
      <dgm:prSet presAssocID="{37DD0F79-D593-41CF-8F70-83A061E1AB45}" presName="ThreeConn_1-2" presStyleLbl="fgAccFollowNode1" presStyleIdx="0" presStyleCnt="2">
        <dgm:presLayoutVars>
          <dgm:bulletEnabled val="1"/>
        </dgm:presLayoutVars>
      </dgm:prSet>
      <dgm:spPr/>
    </dgm:pt>
    <dgm:pt modelId="{C7B4D357-301D-4D6A-86A1-2F2B25719967}" type="pres">
      <dgm:prSet presAssocID="{37DD0F79-D593-41CF-8F70-83A061E1AB45}" presName="ThreeConn_2-3" presStyleLbl="fgAccFollowNode1" presStyleIdx="1" presStyleCnt="2">
        <dgm:presLayoutVars>
          <dgm:bulletEnabled val="1"/>
        </dgm:presLayoutVars>
      </dgm:prSet>
      <dgm:spPr/>
    </dgm:pt>
    <dgm:pt modelId="{BD978F55-3D17-424D-B67B-734A9A87C33F}" type="pres">
      <dgm:prSet presAssocID="{37DD0F79-D593-41CF-8F70-83A061E1AB45}" presName="ThreeNodes_1_text" presStyleLbl="node1" presStyleIdx="2" presStyleCnt="3">
        <dgm:presLayoutVars>
          <dgm:bulletEnabled val="1"/>
        </dgm:presLayoutVars>
      </dgm:prSet>
      <dgm:spPr/>
    </dgm:pt>
    <dgm:pt modelId="{710FD911-0322-4638-AC59-1EA7EB48F0C7}" type="pres">
      <dgm:prSet presAssocID="{37DD0F79-D593-41CF-8F70-83A061E1AB45}" presName="ThreeNodes_2_text" presStyleLbl="node1" presStyleIdx="2" presStyleCnt="3">
        <dgm:presLayoutVars>
          <dgm:bulletEnabled val="1"/>
        </dgm:presLayoutVars>
      </dgm:prSet>
      <dgm:spPr/>
    </dgm:pt>
    <dgm:pt modelId="{66C91B82-23BC-4D53-8036-198BC2A9C396}" type="pres">
      <dgm:prSet presAssocID="{37DD0F79-D593-41CF-8F70-83A061E1AB4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AF5E710-10FF-4657-8BA5-D7C168B3E813}" type="presOf" srcId="{0C387C93-D498-49C3-8CC3-0E091231CBEC}" destId="{7D076231-5BA8-4094-BF5A-3AC1067FC03B}" srcOrd="0" destOrd="0" presId="urn:microsoft.com/office/officeart/2005/8/layout/vProcess5"/>
    <dgm:cxn modelId="{C019DA1C-90A0-485E-8C6C-607AEC139A40}" type="presOf" srcId="{EDE9FFDA-B389-4B8E-9A87-A2AC25AC6C6F}" destId="{66C91B82-23BC-4D53-8036-198BC2A9C396}" srcOrd="1" destOrd="0" presId="urn:microsoft.com/office/officeart/2005/8/layout/vProcess5"/>
    <dgm:cxn modelId="{14B2C531-942B-4ABC-B77D-CBE688CFEE7C}" srcId="{37DD0F79-D593-41CF-8F70-83A061E1AB45}" destId="{EDE9FFDA-B389-4B8E-9A87-A2AC25AC6C6F}" srcOrd="2" destOrd="0" parTransId="{6B29ECDF-0081-4A9C-88F9-57D6E7664750}" sibTransId="{48B5EED1-D7EC-4C07-9DF3-4A560231E68F}"/>
    <dgm:cxn modelId="{15B6CA44-3F23-4C70-9FA9-B4244ADE1436}" type="presOf" srcId="{50CF7D83-649E-4F6B-833B-7C07C321E22D}" destId="{C7B4D357-301D-4D6A-86A1-2F2B25719967}" srcOrd="0" destOrd="0" presId="urn:microsoft.com/office/officeart/2005/8/layout/vProcess5"/>
    <dgm:cxn modelId="{4A7BCB63-BF78-4892-AECF-FF4821C6E504}" type="presOf" srcId="{F5B81D63-3A71-49BD-B3CA-283AB101B68A}" destId="{CB0ED391-3A7F-4E3D-BD83-794B8D502757}" srcOrd="0" destOrd="0" presId="urn:microsoft.com/office/officeart/2005/8/layout/vProcess5"/>
    <dgm:cxn modelId="{286AE764-EBCA-44E4-B4EA-96370570F7CE}" type="presOf" srcId="{EDE9FFDA-B389-4B8E-9A87-A2AC25AC6C6F}" destId="{9D8E83B9-632C-4F9E-99D5-4E80DA961F3A}" srcOrd="0" destOrd="0" presId="urn:microsoft.com/office/officeart/2005/8/layout/vProcess5"/>
    <dgm:cxn modelId="{8DA79E82-C643-48C2-A8DE-A535932B0FE5}" srcId="{37DD0F79-D593-41CF-8F70-83A061E1AB45}" destId="{0C387C93-D498-49C3-8CC3-0E091231CBEC}" srcOrd="0" destOrd="0" parTransId="{E6A1A1EA-A0C0-48A4-821F-299DE1A5593B}" sibTransId="{F5B81D63-3A71-49BD-B3CA-283AB101B68A}"/>
    <dgm:cxn modelId="{4EDF78AC-3211-4F92-A82D-018657A8CD54}" srcId="{37DD0F79-D593-41CF-8F70-83A061E1AB45}" destId="{9CBAD233-A13A-44E5-98F3-8455EF52B6FB}" srcOrd="1" destOrd="0" parTransId="{1357402B-B708-4885-ABD0-D118EFD13C3C}" sibTransId="{50CF7D83-649E-4F6B-833B-7C07C321E22D}"/>
    <dgm:cxn modelId="{87C56CAE-EBD5-4AE2-B851-7C49FFF9FEE3}" type="presOf" srcId="{37DD0F79-D593-41CF-8F70-83A061E1AB45}" destId="{AC2EADCA-5E12-4FCA-8D34-0CF3D4A88F78}" srcOrd="0" destOrd="0" presId="urn:microsoft.com/office/officeart/2005/8/layout/vProcess5"/>
    <dgm:cxn modelId="{0FBDBEB8-AF8E-4F28-8FB6-A7262878E8F0}" type="presOf" srcId="{0C387C93-D498-49C3-8CC3-0E091231CBEC}" destId="{BD978F55-3D17-424D-B67B-734A9A87C33F}" srcOrd="1" destOrd="0" presId="urn:microsoft.com/office/officeart/2005/8/layout/vProcess5"/>
    <dgm:cxn modelId="{31FA5AEA-2725-42D6-8F24-A4471338B528}" type="presOf" srcId="{9CBAD233-A13A-44E5-98F3-8455EF52B6FB}" destId="{33698991-B3EF-4881-A877-3EBDC968863A}" srcOrd="0" destOrd="0" presId="urn:microsoft.com/office/officeart/2005/8/layout/vProcess5"/>
    <dgm:cxn modelId="{0D8AB7F8-66E0-4F94-A2E3-2698E70A4238}" type="presOf" srcId="{9CBAD233-A13A-44E5-98F3-8455EF52B6FB}" destId="{710FD911-0322-4638-AC59-1EA7EB48F0C7}" srcOrd="1" destOrd="0" presId="urn:microsoft.com/office/officeart/2005/8/layout/vProcess5"/>
    <dgm:cxn modelId="{6919CAEA-9328-43CD-9D09-13737571067A}" type="presParOf" srcId="{AC2EADCA-5E12-4FCA-8D34-0CF3D4A88F78}" destId="{CEE34C3E-E4C6-4FD2-A132-E6B79A25BDD3}" srcOrd="0" destOrd="0" presId="urn:microsoft.com/office/officeart/2005/8/layout/vProcess5"/>
    <dgm:cxn modelId="{6EF33535-2788-4762-B32A-BF47DBD8E4DD}" type="presParOf" srcId="{AC2EADCA-5E12-4FCA-8D34-0CF3D4A88F78}" destId="{7D076231-5BA8-4094-BF5A-3AC1067FC03B}" srcOrd="1" destOrd="0" presId="urn:microsoft.com/office/officeart/2005/8/layout/vProcess5"/>
    <dgm:cxn modelId="{B2E3CDF8-FB5E-4AB7-A32B-9D79F5826D05}" type="presParOf" srcId="{AC2EADCA-5E12-4FCA-8D34-0CF3D4A88F78}" destId="{33698991-B3EF-4881-A877-3EBDC968863A}" srcOrd="2" destOrd="0" presId="urn:microsoft.com/office/officeart/2005/8/layout/vProcess5"/>
    <dgm:cxn modelId="{9232EDB7-6967-4415-8766-2052F8A74988}" type="presParOf" srcId="{AC2EADCA-5E12-4FCA-8D34-0CF3D4A88F78}" destId="{9D8E83B9-632C-4F9E-99D5-4E80DA961F3A}" srcOrd="3" destOrd="0" presId="urn:microsoft.com/office/officeart/2005/8/layout/vProcess5"/>
    <dgm:cxn modelId="{47270DD9-049C-400D-92DC-09F0EEBD3959}" type="presParOf" srcId="{AC2EADCA-5E12-4FCA-8D34-0CF3D4A88F78}" destId="{CB0ED391-3A7F-4E3D-BD83-794B8D502757}" srcOrd="4" destOrd="0" presId="urn:microsoft.com/office/officeart/2005/8/layout/vProcess5"/>
    <dgm:cxn modelId="{08BB1F4A-143B-4A5F-9A02-4FA0EB8745FA}" type="presParOf" srcId="{AC2EADCA-5E12-4FCA-8D34-0CF3D4A88F78}" destId="{C7B4D357-301D-4D6A-86A1-2F2B25719967}" srcOrd="5" destOrd="0" presId="urn:microsoft.com/office/officeart/2005/8/layout/vProcess5"/>
    <dgm:cxn modelId="{715542A5-610A-49F3-A1D3-71C02B0965A5}" type="presParOf" srcId="{AC2EADCA-5E12-4FCA-8D34-0CF3D4A88F78}" destId="{BD978F55-3D17-424D-B67B-734A9A87C33F}" srcOrd="6" destOrd="0" presId="urn:microsoft.com/office/officeart/2005/8/layout/vProcess5"/>
    <dgm:cxn modelId="{A4182C1D-7E19-4C68-BDEB-FB99B73ADF18}" type="presParOf" srcId="{AC2EADCA-5E12-4FCA-8D34-0CF3D4A88F78}" destId="{710FD911-0322-4638-AC59-1EA7EB48F0C7}" srcOrd="7" destOrd="0" presId="urn:microsoft.com/office/officeart/2005/8/layout/vProcess5"/>
    <dgm:cxn modelId="{8C5D1BDE-3B98-4868-863F-5BAC5C9B2020}" type="presParOf" srcId="{AC2EADCA-5E12-4FCA-8D34-0CF3D4A88F78}" destId="{66C91B82-23BC-4D53-8036-198BC2A9C39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BF0EC7-07E1-4A5D-863C-01BDAED7C206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DE"/>
        </a:p>
      </dgm:t>
    </dgm:pt>
    <dgm:pt modelId="{304EE63D-64D1-440E-82DA-1149CD763402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GB" dirty="0"/>
            <a:t>ADOPTION</a:t>
          </a:r>
          <a:endParaRPr lang="en-DE" dirty="0"/>
        </a:p>
      </dgm:t>
    </dgm:pt>
    <dgm:pt modelId="{B0156361-4537-4BA3-A528-DE937B519495}" type="parTrans" cxnId="{9F8BFD5B-7375-4FE9-AA1C-5FB616236E6E}">
      <dgm:prSet/>
      <dgm:spPr/>
      <dgm:t>
        <a:bodyPr/>
        <a:lstStyle/>
        <a:p>
          <a:endParaRPr lang="en-DE"/>
        </a:p>
      </dgm:t>
    </dgm:pt>
    <dgm:pt modelId="{532E3F01-66C1-4CF9-940B-890E9431E6CE}" type="sibTrans" cxnId="{9F8BFD5B-7375-4FE9-AA1C-5FB616236E6E}">
      <dgm:prSet/>
      <dgm:spPr/>
      <dgm:t>
        <a:bodyPr/>
        <a:lstStyle/>
        <a:p>
          <a:endParaRPr lang="en-DE"/>
        </a:p>
      </dgm:t>
    </dgm:pt>
    <dgm:pt modelId="{4E8F1577-3948-457E-9E1A-FD856393EC71}">
      <dgm:prSet phldrT="[Text]" custT="1"/>
      <dgm:spPr>
        <a:ln w="1905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GB" sz="1600" i="1" dirty="0">
              <a:solidFill>
                <a:schemeClr val="bg1">
                  <a:lumMod val="50000"/>
                </a:schemeClr>
              </a:solidFill>
            </a:rPr>
            <a:t>Corona Warn App [JH6]</a:t>
          </a:r>
          <a:endParaRPr lang="en-DE" sz="1600" i="1" dirty="0">
            <a:solidFill>
              <a:schemeClr val="bg1">
                <a:lumMod val="50000"/>
              </a:schemeClr>
            </a:solidFill>
          </a:endParaRPr>
        </a:p>
      </dgm:t>
    </dgm:pt>
    <dgm:pt modelId="{249F6F58-8B4F-42A4-A85E-12FE7DBC9C48}" type="parTrans" cxnId="{33C3449F-A389-4133-9C34-DCF1C3C14C49}">
      <dgm:prSet/>
      <dgm:spPr/>
      <dgm:t>
        <a:bodyPr/>
        <a:lstStyle/>
        <a:p>
          <a:endParaRPr lang="en-DE"/>
        </a:p>
      </dgm:t>
    </dgm:pt>
    <dgm:pt modelId="{A05D7BBF-310C-4DCE-A746-827A64C224CB}" type="sibTrans" cxnId="{33C3449F-A389-4133-9C34-DCF1C3C14C49}">
      <dgm:prSet/>
      <dgm:spPr/>
      <dgm:t>
        <a:bodyPr/>
        <a:lstStyle/>
        <a:p>
          <a:endParaRPr lang="en-DE"/>
        </a:p>
      </dgm:t>
    </dgm:pt>
    <dgm:pt modelId="{E20DEE55-7B0F-4385-A9F3-BE90F44BEA12}">
      <dgm:prSet phldrT="[Text]"/>
      <dgm:spPr>
        <a:solidFill>
          <a:schemeClr val="accent4"/>
        </a:solidFill>
      </dgm:spPr>
      <dgm:t>
        <a:bodyPr/>
        <a:lstStyle/>
        <a:p>
          <a:r>
            <a:rPr lang="en-GB" dirty="0"/>
            <a:t>BEHAVIOR</a:t>
          </a:r>
          <a:endParaRPr lang="en-DE" dirty="0"/>
        </a:p>
      </dgm:t>
    </dgm:pt>
    <dgm:pt modelId="{ABE0FCA0-8AB1-423F-8A70-D949F2FFF653}" type="parTrans" cxnId="{0190FCFA-6B11-4CDD-A45E-BA849568B9E1}">
      <dgm:prSet/>
      <dgm:spPr/>
      <dgm:t>
        <a:bodyPr/>
        <a:lstStyle/>
        <a:p>
          <a:endParaRPr lang="en-DE"/>
        </a:p>
      </dgm:t>
    </dgm:pt>
    <dgm:pt modelId="{F91579C4-F945-417F-9B1E-B6D1CF4B76D9}" type="sibTrans" cxnId="{0190FCFA-6B11-4CDD-A45E-BA849568B9E1}">
      <dgm:prSet/>
      <dgm:spPr/>
      <dgm:t>
        <a:bodyPr/>
        <a:lstStyle/>
        <a:p>
          <a:endParaRPr lang="en-DE"/>
        </a:p>
      </dgm:t>
    </dgm:pt>
    <dgm:pt modelId="{D6C4AC78-713A-484F-80AD-054AA10FC080}">
      <dgm:prSet phldrT="[Text]" custT="1"/>
      <dgm:spPr>
        <a:ln w="19050">
          <a:solidFill>
            <a:schemeClr val="accent4"/>
          </a:solidFill>
        </a:ln>
      </dgm:spPr>
      <dgm:t>
        <a:bodyPr/>
        <a:lstStyle/>
        <a:p>
          <a:r>
            <a:rPr lang="en-GB" sz="1600" dirty="0">
              <a:solidFill>
                <a:schemeClr val="bg1">
                  <a:lumMod val="50000"/>
                </a:schemeClr>
              </a:solidFill>
            </a:rPr>
            <a:t>Structural Characterization</a:t>
          </a:r>
          <a:endParaRPr lang="en-DE" sz="1600" dirty="0">
            <a:solidFill>
              <a:schemeClr val="bg1">
                <a:lumMod val="50000"/>
              </a:schemeClr>
            </a:solidFill>
          </a:endParaRPr>
        </a:p>
      </dgm:t>
    </dgm:pt>
    <dgm:pt modelId="{FE116381-54B2-4D90-ABE3-25B1EFFC7693}" type="parTrans" cxnId="{E2FC8FFA-6DD6-49E0-BBAC-F937FA6D97AD}">
      <dgm:prSet/>
      <dgm:spPr/>
      <dgm:t>
        <a:bodyPr/>
        <a:lstStyle/>
        <a:p>
          <a:endParaRPr lang="en-DE"/>
        </a:p>
      </dgm:t>
    </dgm:pt>
    <dgm:pt modelId="{88FBEBB5-10E4-4C6C-8068-00494B83FEF1}" type="sibTrans" cxnId="{E2FC8FFA-6DD6-49E0-BBAC-F937FA6D97AD}">
      <dgm:prSet/>
      <dgm:spPr/>
      <dgm:t>
        <a:bodyPr/>
        <a:lstStyle/>
        <a:p>
          <a:endParaRPr lang="en-DE"/>
        </a:p>
      </dgm:t>
    </dgm:pt>
    <dgm:pt modelId="{0999048F-0095-4043-A5BC-147028004AC5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CONTENT</a:t>
          </a:r>
          <a:endParaRPr lang="en-DE" dirty="0"/>
        </a:p>
      </dgm:t>
    </dgm:pt>
    <dgm:pt modelId="{34C300CA-B3C5-4E06-851D-D6E417342621}" type="parTrans" cxnId="{37674418-2E57-402E-B2A7-277F30797662}">
      <dgm:prSet/>
      <dgm:spPr/>
      <dgm:t>
        <a:bodyPr/>
        <a:lstStyle/>
        <a:p>
          <a:endParaRPr lang="en-DE"/>
        </a:p>
      </dgm:t>
    </dgm:pt>
    <dgm:pt modelId="{83172223-AD47-433C-9D21-213B83CEB8A5}" type="sibTrans" cxnId="{37674418-2E57-402E-B2A7-277F30797662}">
      <dgm:prSet/>
      <dgm:spPr/>
      <dgm:t>
        <a:bodyPr/>
        <a:lstStyle/>
        <a:p>
          <a:endParaRPr lang="en-DE"/>
        </a:p>
      </dgm:t>
    </dgm:pt>
    <dgm:pt modelId="{16DA9C50-0F43-4363-B3C6-4C934CA45A1E}">
      <dgm:prSet phldrT="[Text]" custT="1"/>
      <dgm:spPr>
        <a:ln w="19050">
          <a:solidFill>
            <a:schemeClr val="accent2"/>
          </a:solidFill>
        </a:ln>
      </dgm:spPr>
      <dgm:t>
        <a:bodyPr/>
        <a:lstStyle/>
        <a:p>
          <a:r>
            <a:rPr lang="en-GB" sz="1600" dirty="0">
              <a:solidFill>
                <a:schemeClr val="bg1">
                  <a:lumMod val="50000"/>
                </a:schemeClr>
              </a:solidFill>
            </a:rPr>
            <a:t>Information Diffusion [JH9]</a:t>
          </a:r>
          <a:endParaRPr lang="en-DE" sz="1600" dirty="0">
            <a:solidFill>
              <a:schemeClr val="bg1">
                <a:lumMod val="50000"/>
              </a:schemeClr>
            </a:solidFill>
          </a:endParaRPr>
        </a:p>
      </dgm:t>
    </dgm:pt>
    <dgm:pt modelId="{95F1035B-3917-4E01-B0D4-A1B35987AB4D}" type="parTrans" cxnId="{7176FFA4-D591-456C-9558-7DA6594C2EA2}">
      <dgm:prSet/>
      <dgm:spPr/>
      <dgm:t>
        <a:bodyPr/>
        <a:lstStyle/>
        <a:p>
          <a:endParaRPr lang="en-DE"/>
        </a:p>
      </dgm:t>
    </dgm:pt>
    <dgm:pt modelId="{FAB58E59-1A81-45AF-A82F-2731E52AD83A}" type="sibTrans" cxnId="{7176FFA4-D591-456C-9558-7DA6594C2EA2}">
      <dgm:prSet/>
      <dgm:spPr/>
      <dgm:t>
        <a:bodyPr/>
        <a:lstStyle/>
        <a:p>
          <a:endParaRPr lang="en-DE"/>
        </a:p>
      </dgm:t>
    </dgm:pt>
    <dgm:pt modelId="{7803E9A8-8F39-4FB5-87AC-08EBA36292C0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GB" dirty="0"/>
            <a:t>MANAGE-MENT</a:t>
          </a:r>
          <a:endParaRPr lang="en-DE" dirty="0"/>
        </a:p>
      </dgm:t>
    </dgm:pt>
    <dgm:pt modelId="{96688016-D65A-4423-8E25-AC9468CA737A}" type="parTrans" cxnId="{691C24F2-8BD0-4318-9EF8-39E8B92B6CB0}">
      <dgm:prSet/>
      <dgm:spPr/>
      <dgm:t>
        <a:bodyPr/>
        <a:lstStyle/>
        <a:p>
          <a:endParaRPr lang="en-DE"/>
        </a:p>
      </dgm:t>
    </dgm:pt>
    <dgm:pt modelId="{6FDD99F1-3014-420E-AFA9-3D14476BEC55}" type="sibTrans" cxnId="{691C24F2-8BD0-4318-9EF8-39E8B92B6CB0}">
      <dgm:prSet/>
      <dgm:spPr/>
      <dgm:t>
        <a:bodyPr/>
        <a:lstStyle/>
        <a:p>
          <a:endParaRPr lang="en-DE"/>
        </a:p>
      </dgm:t>
    </dgm:pt>
    <dgm:pt modelId="{2B3A8778-E05F-4215-90FE-059363F3F111}">
      <dgm:prSet phldrT="[Text]" custT="1"/>
      <dgm:spPr>
        <a:ln w="1905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GB" sz="1600" dirty="0">
              <a:solidFill>
                <a:schemeClr val="bg1">
                  <a:lumMod val="50000"/>
                </a:schemeClr>
              </a:solidFill>
            </a:rPr>
            <a:t>Moderation [JH5]</a:t>
          </a:r>
          <a:endParaRPr lang="en-DE" sz="1600" dirty="0">
            <a:solidFill>
              <a:schemeClr val="bg1">
                <a:lumMod val="50000"/>
              </a:schemeClr>
            </a:solidFill>
          </a:endParaRPr>
        </a:p>
      </dgm:t>
    </dgm:pt>
    <dgm:pt modelId="{CBFA4923-A0DF-4B2C-8FDE-4F1BC8E511DA}" type="parTrans" cxnId="{A0221044-50DA-47F4-B841-6EE7E6BA80BC}">
      <dgm:prSet/>
      <dgm:spPr/>
      <dgm:t>
        <a:bodyPr/>
        <a:lstStyle/>
        <a:p>
          <a:endParaRPr lang="en-DE"/>
        </a:p>
      </dgm:t>
    </dgm:pt>
    <dgm:pt modelId="{21C9B808-B477-4616-BD7E-E1024CDC9CC3}" type="sibTrans" cxnId="{A0221044-50DA-47F4-B841-6EE7E6BA80BC}">
      <dgm:prSet/>
      <dgm:spPr/>
      <dgm:t>
        <a:bodyPr/>
        <a:lstStyle/>
        <a:p>
          <a:endParaRPr lang="en-DE"/>
        </a:p>
      </dgm:t>
    </dgm:pt>
    <dgm:pt modelId="{6B40311A-9BF4-4E2E-A005-DB853C922A46}">
      <dgm:prSet phldrT="[Text]" custT="1"/>
      <dgm:spPr>
        <a:ln w="1905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GB" sz="1600" i="1" dirty="0">
              <a:solidFill>
                <a:schemeClr val="bg1">
                  <a:lumMod val="50000"/>
                </a:schemeClr>
              </a:solidFill>
            </a:rPr>
            <a:t>Weaponizing Reviews [JH1]</a:t>
          </a:r>
          <a:endParaRPr lang="en-DE" sz="1600" i="1" dirty="0">
            <a:solidFill>
              <a:schemeClr val="bg1">
                <a:lumMod val="50000"/>
              </a:schemeClr>
            </a:solidFill>
          </a:endParaRPr>
        </a:p>
      </dgm:t>
    </dgm:pt>
    <dgm:pt modelId="{DF4CCB1D-D3F2-4E24-9681-D0BBDD703D92}" type="parTrans" cxnId="{B70D521B-DCC5-4683-98CF-1E925FAF37D4}">
      <dgm:prSet/>
      <dgm:spPr/>
      <dgm:t>
        <a:bodyPr/>
        <a:lstStyle/>
        <a:p>
          <a:endParaRPr lang="en-DE"/>
        </a:p>
      </dgm:t>
    </dgm:pt>
    <dgm:pt modelId="{1AD460A7-FF96-437D-AF84-9CCA7DA098BC}" type="sibTrans" cxnId="{B70D521B-DCC5-4683-98CF-1E925FAF37D4}">
      <dgm:prSet/>
      <dgm:spPr/>
      <dgm:t>
        <a:bodyPr/>
        <a:lstStyle/>
        <a:p>
          <a:endParaRPr lang="en-DE"/>
        </a:p>
      </dgm:t>
    </dgm:pt>
    <dgm:pt modelId="{345B5B39-F5F5-410C-92DC-01E905D81C34}">
      <dgm:prSet phldrT="[Text]" custT="1"/>
      <dgm:spPr>
        <a:ln w="1905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GB" sz="1600" dirty="0" err="1">
              <a:solidFill>
                <a:schemeClr val="bg1">
                  <a:lumMod val="50000"/>
                </a:schemeClr>
              </a:solidFill>
            </a:rPr>
            <a:t>Jodel</a:t>
          </a:r>
          <a:r>
            <a:rPr lang="en-GB" sz="1600" dirty="0">
              <a:solidFill>
                <a:schemeClr val="bg1">
                  <a:lumMod val="50000"/>
                </a:schemeClr>
              </a:solidFill>
            </a:rPr>
            <a:t> [JH8]</a:t>
          </a:r>
          <a:endParaRPr lang="en-DE" sz="1600" dirty="0">
            <a:solidFill>
              <a:schemeClr val="bg1">
                <a:lumMod val="50000"/>
              </a:schemeClr>
            </a:solidFill>
          </a:endParaRPr>
        </a:p>
      </dgm:t>
    </dgm:pt>
    <dgm:pt modelId="{AA27453A-00E5-4F45-BA97-C8965730CA0A}" type="parTrans" cxnId="{A2A206A0-2C24-482D-B36C-DF898BD707BD}">
      <dgm:prSet/>
      <dgm:spPr/>
      <dgm:t>
        <a:bodyPr/>
        <a:lstStyle/>
        <a:p>
          <a:endParaRPr lang="en-DE"/>
        </a:p>
      </dgm:t>
    </dgm:pt>
    <dgm:pt modelId="{8C700327-076A-40F4-9647-2B654E4A485E}" type="sibTrans" cxnId="{A2A206A0-2C24-482D-B36C-DF898BD707BD}">
      <dgm:prSet/>
      <dgm:spPr/>
      <dgm:t>
        <a:bodyPr/>
        <a:lstStyle/>
        <a:p>
          <a:endParaRPr lang="en-DE"/>
        </a:p>
      </dgm:t>
    </dgm:pt>
    <dgm:pt modelId="{3B0D7410-0125-42FD-9C11-72A8F79FAA95}">
      <dgm:prSet phldrT="[Text]" custT="1"/>
      <dgm:spPr>
        <a:ln w="19050">
          <a:solidFill>
            <a:schemeClr val="accent4"/>
          </a:solidFill>
        </a:ln>
      </dgm:spPr>
      <dgm:t>
        <a:bodyPr/>
        <a:lstStyle/>
        <a:p>
          <a:r>
            <a:rPr lang="en-GB" sz="1600" b="1" dirty="0">
              <a:solidFill>
                <a:schemeClr val="accent4"/>
              </a:solidFill>
            </a:rPr>
            <a:t>Cross-Country Insights [JH5]</a:t>
          </a:r>
          <a:endParaRPr lang="en-DE" sz="1600" b="1" dirty="0">
            <a:solidFill>
              <a:schemeClr val="accent4"/>
            </a:solidFill>
          </a:endParaRPr>
        </a:p>
      </dgm:t>
    </dgm:pt>
    <dgm:pt modelId="{B8229A8D-B92A-4D4A-B191-45F97998AFF8}" type="parTrans" cxnId="{78FC15A3-5C7E-442A-BEA5-1D36B0EFB271}">
      <dgm:prSet/>
      <dgm:spPr/>
      <dgm:t>
        <a:bodyPr/>
        <a:lstStyle/>
        <a:p>
          <a:endParaRPr lang="en-DE"/>
        </a:p>
      </dgm:t>
    </dgm:pt>
    <dgm:pt modelId="{51885D22-A78A-4614-A8B9-A9486F780E2C}" type="sibTrans" cxnId="{78FC15A3-5C7E-442A-BEA5-1D36B0EFB271}">
      <dgm:prSet/>
      <dgm:spPr/>
      <dgm:t>
        <a:bodyPr/>
        <a:lstStyle/>
        <a:p>
          <a:endParaRPr lang="en-DE"/>
        </a:p>
      </dgm:t>
    </dgm:pt>
    <dgm:pt modelId="{B248150F-7EC8-466B-8C22-3B4577A28003}">
      <dgm:prSet phldrT="[Text]" custT="1"/>
      <dgm:spPr>
        <a:ln w="19050">
          <a:solidFill>
            <a:schemeClr val="accent4"/>
          </a:solidFill>
        </a:ln>
      </dgm:spPr>
      <dgm:t>
        <a:bodyPr/>
        <a:lstStyle/>
        <a:p>
          <a:r>
            <a:rPr lang="en-GB" sz="1600" dirty="0">
              <a:solidFill>
                <a:schemeClr val="bg1">
                  <a:lumMod val="50000"/>
                </a:schemeClr>
              </a:solidFill>
            </a:rPr>
            <a:t>Spotlighting SA [JH8]</a:t>
          </a:r>
          <a:endParaRPr lang="en-DE" sz="1600" dirty="0">
            <a:solidFill>
              <a:schemeClr val="bg1">
                <a:lumMod val="50000"/>
              </a:schemeClr>
            </a:solidFill>
          </a:endParaRPr>
        </a:p>
      </dgm:t>
    </dgm:pt>
    <dgm:pt modelId="{ECA7B1C6-5003-4BCA-8B63-6037C5730EA3}" type="parTrans" cxnId="{F2F1ED87-C0BF-441F-9105-AB33899B0E4A}">
      <dgm:prSet/>
      <dgm:spPr/>
      <dgm:t>
        <a:bodyPr/>
        <a:lstStyle/>
        <a:p>
          <a:endParaRPr lang="en-DE"/>
        </a:p>
      </dgm:t>
    </dgm:pt>
    <dgm:pt modelId="{A7137105-6916-4ECD-8669-D0D9DF30D613}" type="sibTrans" cxnId="{F2F1ED87-C0BF-441F-9105-AB33899B0E4A}">
      <dgm:prSet/>
      <dgm:spPr/>
      <dgm:t>
        <a:bodyPr/>
        <a:lstStyle/>
        <a:p>
          <a:endParaRPr lang="en-DE"/>
        </a:p>
      </dgm:t>
    </dgm:pt>
    <dgm:pt modelId="{6C9B19F2-CF27-4954-B386-913787293F9F}">
      <dgm:prSet phldrT="[Text]" custT="1"/>
      <dgm:spPr>
        <a:ln w="19050">
          <a:solidFill>
            <a:schemeClr val="accent2"/>
          </a:solidFill>
        </a:ln>
      </dgm:spPr>
      <dgm:t>
        <a:bodyPr/>
        <a:lstStyle/>
        <a:p>
          <a:r>
            <a:rPr lang="en-GB" sz="1600" b="1" dirty="0">
              <a:solidFill>
                <a:schemeClr val="accent2"/>
              </a:solidFill>
            </a:rPr>
            <a:t>Content SA [JH4]</a:t>
          </a:r>
          <a:endParaRPr lang="en-DE" sz="1600" b="1" dirty="0">
            <a:solidFill>
              <a:schemeClr val="accent2"/>
            </a:solidFill>
          </a:endParaRPr>
        </a:p>
      </dgm:t>
    </dgm:pt>
    <dgm:pt modelId="{D3D922B9-19E5-40EE-9185-956F7F331196}" type="parTrans" cxnId="{703359D1-252C-4D25-AAF7-AF7FA1AE34C6}">
      <dgm:prSet/>
      <dgm:spPr/>
      <dgm:t>
        <a:bodyPr/>
        <a:lstStyle/>
        <a:p>
          <a:endParaRPr lang="en-DE"/>
        </a:p>
      </dgm:t>
    </dgm:pt>
    <dgm:pt modelId="{3EF8B828-9AF3-4F6C-BFAE-5935D9F7A124}" type="sibTrans" cxnId="{703359D1-252C-4D25-AAF7-AF7FA1AE34C6}">
      <dgm:prSet/>
      <dgm:spPr/>
      <dgm:t>
        <a:bodyPr/>
        <a:lstStyle/>
        <a:p>
          <a:endParaRPr lang="en-DE"/>
        </a:p>
      </dgm:t>
    </dgm:pt>
    <dgm:pt modelId="{1BB3A935-A71E-42A7-BF16-4E0CE7D46767}">
      <dgm:prSet phldrT="[Text]" custT="1"/>
      <dgm:spPr>
        <a:ln w="19050">
          <a:solidFill>
            <a:schemeClr val="accent2"/>
          </a:solidFill>
        </a:ln>
      </dgm:spPr>
      <dgm:t>
        <a:bodyPr/>
        <a:lstStyle/>
        <a:p>
          <a:r>
            <a:rPr lang="en-GB" sz="1600" b="1" dirty="0">
              <a:solidFill>
                <a:schemeClr val="accent2"/>
              </a:solidFill>
            </a:rPr>
            <a:t>Emoji Embeddings [JH7, JH10]</a:t>
          </a:r>
          <a:endParaRPr lang="en-DE" sz="1600" b="1" dirty="0">
            <a:solidFill>
              <a:schemeClr val="accent2"/>
            </a:solidFill>
          </a:endParaRPr>
        </a:p>
      </dgm:t>
    </dgm:pt>
    <dgm:pt modelId="{5749A7B4-166A-4C42-8EE7-3BCCA06274FC}" type="parTrans" cxnId="{672D6ACE-6FA8-4210-84CA-3C0FA54CD07E}">
      <dgm:prSet/>
      <dgm:spPr/>
      <dgm:t>
        <a:bodyPr/>
        <a:lstStyle/>
        <a:p>
          <a:endParaRPr lang="en-DE"/>
        </a:p>
      </dgm:t>
    </dgm:pt>
    <dgm:pt modelId="{0A1D8D15-FF43-4489-97A6-EA11946A70F7}" type="sibTrans" cxnId="{672D6ACE-6FA8-4210-84CA-3C0FA54CD07E}">
      <dgm:prSet/>
      <dgm:spPr/>
      <dgm:t>
        <a:bodyPr/>
        <a:lstStyle/>
        <a:p>
          <a:endParaRPr lang="en-DE"/>
        </a:p>
      </dgm:t>
    </dgm:pt>
    <dgm:pt modelId="{14380E7D-F146-4C68-B88B-FB37FD8E73A0}">
      <dgm:prSet phldrT="[Text]" custT="1"/>
      <dgm:spPr>
        <a:ln w="1905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GB" sz="1600" dirty="0">
              <a:solidFill>
                <a:schemeClr val="bg1">
                  <a:lumMod val="50000"/>
                </a:schemeClr>
              </a:solidFill>
            </a:rPr>
            <a:t>User Lifetime [JH2, JH8]</a:t>
          </a:r>
          <a:endParaRPr lang="en-DE" sz="1600" dirty="0">
            <a:solidFill>
              <a:schemeClr val="bg1">
                <a:lumMod val="50000"/>
              </a:schemeClr>
            </a:solidFill>
          </a:endParaRPr>
        </a:p>
      </dgm:t>
    </dgm:pt>
    <dgm:pt modelId="{65A278FA-02E4-41E8-AC6B-A51615EEE2D9}" type="parTrans" cxnId="{ECBBB9F4-7CFC-40A8-84B1-C55C4B621DCC}">
      <dgm:prSet/>
      <dgm:spPr/>
      <dgm:t>
        <a:bodyPr/>
        <a:lstStyle/>
        <a:p>
          <a:endParaRPr lang="en-DE"/>
        </a:p>
      </dgm:t>
    </dgm:pt>
    <dgm:pt modelId="{7659E33F-6B43-4E87-908E-4195D5B95372}" type="sibTrans" cxnId="{ECBBB9F4-7CFC-40A8-84B1-C55C4B621DCC}">
      <dgm:prSet/>
      <dgm:spPr/>
      <dgm:t>
        <a:bodyPr/>
        <a:lstStyle/>
        <a:p>
          <a:endParaRPr lang="en-DE"/>
        </a:p>
      </dgm:t>
    </dgm:pt>
    <dgm:pt modelId="{4B625BED-45E7-4D67-B9CF-47B43C8C9841}">
      <dgm:prSet phldrT="[Text]" custT="1"/>
      <dgm:spPr>
        <a:ln w="1905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GB" sz="1600" i="1" dirty="0">
              <a:solidFill>
                <a:schemeClr val="bg1">
                  <a:lumMod val="50000"/>
                </a:schemeClr>
              </a:solidFill>
            </a:rPr>
            <a:t>Long Term </a:t>
          </a:r>
          <a:r>
            <a:rPr lang="en-GB" sz="1600" i="1" dirty="0" err="1">
              <a:solidFill>
                <a:schemeClr val="bg1">
                  <a:lumMod val="50000"/>
                </a:schemeClr>
              </a:solidFill>
            </a:rPr>
            <a:t>QoE</a:t>
          </a:r>
          <a:r>
            <a:rPr lang="en-GB" sz="1600" i="1" dirty="0">
              <a:solidFill>
                <a:schemeClr val="bg1">
                  <a:lumMod val="50000"/>
                </a:schemeClr>
              </a:solidFill>
            </a:rPr>
            <a:t> [JH3]</a:t>
          </a:r>
          <a:endParaRPr lang="en-DE" sz="1600" i="1" dirty="0">
            <a:solidFill>
              <a:schemeClr val="bg1">
                <a:lumMod val="50000"/>
              </a:schemeClr>
            </a:solidFill>
          </a:endParaRPr>
        </a:p>
      </dgm:t>
    </dgm:pt>
    <dgm:pt modelId="{DE5C113A-6046-41E8-8B4A-CE94CF46B391}" type="parTrans" cxnId="{8DAF9186-2131-4B01-BB40-A2915B16A9AD}">
      <dgm:prSet/>
      <dgm:spPr/>
      <dgm:t>
        <a:bodyPr/>
        <a:lstStyle/>
        <a:p>
          <a:endParaRPr lang="en-DE"/>
        </a:p>
      </dgm:t>
    </dgm:pt>
    <dgm:pt modelId="{B8FD10D4-653F-4B9C-B207-61F9D8913F00}" type="sibTrans" cxnId="{8DAF9186-2131-4B01-BB40-A2915B16A9AD}">
      <dgm:prSet/>
      <dgm:spPr/>
      <dgm:t>
        <a:bodyPr/>
        <a:lstStyle/>
        <a:p>
          <a:endParaRPr lang="en-DE"/>
        </a:p>
      </dgm:t>
    </dgm:pt>
    <dgm:pt modelId="{25C9DFD0-F1D7-495A-8B4F-EB04B1177960}">
      <dgm:prSet phldrT="[Text]" custT="1"/>
      <dgm:spPr>
        <a:ln w="1905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DE" sz="1600" i="1" dirty="0">
            <a:solidFill>
              <a:schemeClr val="bg1">
                <a:lumMod val="50000"/>
              </a:schemeClr>
            </a:solidFill>
          </a:endParaRPr>
        </a:p>
      </dgm:t>
    </dgm:pt>
    <dgm:pt modelId="{48E62248-D344-4843-8DD0-42D75A359647}" type="parTrans" cxnId="{67CCE25E-65BA-4035-A096-C8BA75C942C2}">
      <dgm:prSet/>
      <dgm:spPr/>
      <dgm:t>
        <a:bodyPr/>
        <a:lstStyle/>
        <a:p>
          <a:endParaRPr lang="en-DE"/>
        </a:p>
      </dgm:t>
    </dgm:pt>
    <dgm:pt modelId="{1279BCC5-B04E-4D0B-8E70-9D9E9C479DEB}" type="sibTrans" cxnId="{67CCE25E-65BA-4035-A096-C8BA75C942C2}">
      <dgm:prSet/>
      <dgm:spPr/>
      <dgm:t>
        <a:bodyPr/>
        <a:lstStyle/>
        <a:p>
          <a:endParaRPr lang="en-DE"/>
        </a:p>
      </dgm:t>
    </dgm:pt>
    <dgm:pt modelId="{78C3488D-E8D6-48F5-83AE-A199262D752E}">
      <dgm:prSet phldrT="[Text]" custT="1"/>
      <dgm:spPr>
        <a:ln w="19050">
          <a:solidFill>
            <a:schemeClr val="accent4"/>
          </a:solidFill>
        </a:ln>
      </dgm:spPr>
      <dgm:t>
        <a:bodyPr/>
        <a:lstStyle/>
        <a:p>
          <a:endParaRPr lang="en-DE" sz="1600" dirty="0">
            <a:solidFill>
              <a:schemeClr val="accent4"/>
            </a:solidFill>
          </a:endParaRPr>
        </a:p>
      </dgm:t>
    </dgm:pt>
    <dgm:pt modelId="{DD97FDC3-29F6-4052-8A33-5D0B7D1E2A12}" type="parTrans" cxnId="{CF56983E-94AA-4F03-BAFA-EF11899AFBFA}">
      <dgm:prSet/>
      <dgm:spPr/>
      <dgm:t>
        <a:bodyPr/>
        <a:lstStyle/>
        <a:p>
          <a:endParaRPr lang="en-DE"/>
        </a:p>
      </dgm:t>
    </dgm:pt>
    <dgm:pt modelId="{BF034481-1988-4A25-8B91-7DE0F72D78F5}" type="sibTrans" cxnId="{CF56983E-94AA-4F03-BAFA-EF11899AFBFA}">
      <dgm:prSet/>
      <dgm:spPr/>
      <dgm:t>
        <a:bodyPr/>
        <a:lstStyle/>
        <a:p>
          <a:endParaRPr lang="en-DE"/>
        </a:p>
      </dgm:t>
    </dgm:pt>
    <dgm:pt modelId="{B7E960B0-CA92-4308-B2FA-1874EE911757}" type="pres">
      <dgm:prSet presAssocID="{DEBF0EC7-07E1-4A5D-863C-01BDAED7C20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74D69B5A-D46E-49F6-B5B9-0F6394370D99}" type="pres">
      <dgm:prSet presAssocID="{DEBF0EC7-07E1-4A5D-863C-01BDAED7C206}" presName="children" presStyleCnt="0"/>
      <dgm:spPr/>
    </dgm:pt>
    <dgm:pt modelId="{A028D64A-5777-4ED8-B5AB-A8EA23C4569E}" type="pres">
      <dgm:prSet presAssocID="{DEBF0EC7-07E1-4A5D-863C-01BDAED7C206}" presName="child1group" presStyleCnt="0"/>
      <dgm:spPr/>
    </dgm:pt>
    <dgm:pt modelId="{8228842F-89A2-410E-8CC4-8CB6F61CF6F5}" type="pres">
      <dgm:prSet presAssocID="{DEBF0EC7-07E1-4A5D-863C-01BDAED7C206}" presName="child1" presStyleLbl="bgAcc1" presStyleIdx="0" presStyleCnt="4" custScaleX="172494" custLinFactNeighborX="-49558" custLinFactNeighborY="18266"/>
      <dgm:spPr/>
    </dgm:pt>
    <dgm:pt modelId="{24AFE9C8-9B4E-417C-8C27-24B756859144}" type="pres">
      <dgm:prSet presAssocID="{DEBF0EC7-07E1-4A5D-863C-01BDAED7C206}" presName="child1Text" presStyleLbl="bgAcc1" presStyleIdx="0" presStyleCnt="4">
        <dgm:presLayoutVars>
          <dgm:bulletEnabled val="1"/>
        </dgm:presLayoutVars>
      </dgm:prSet>
      <dgm:spPr/>
    </dgm:pt>
    <dgm:pt modelId="{ED6E94BE-5965-4EB1-9F06-4FF38B2D3013}" type="pres">
      <dgm:prSet presAssocID="{DEBF0EC7-07E1-4A5D-863C-01BDAED7C206}" presName="child2group" presStyleCnt="0"/>
      <dgm:spPr/>
    </dgm:pt>
    <dgm:pt modelId="{52875617-2B15-4D46-842A-ED07C1F92761}" type="pres">
      <dgm:prSet presAssocID="{DEBF0EC7-07E1-4A5D-863C-01BDAED7C206}" presName="child2" presStyleLbl="bgAcc1" presStyleIdx="1" presStyleCnt="4" custScaleX="179962" custLinFactNeighborX="49558" custLinFactNeighborY="18266"/>
      <dgm:spPr/>
    </dgm:pt>
    <dgm:pt modelId="{2185DD8C-13B0-4701-9146-3D1C25CCF7C0}" type="pres">
      <dgm:prSet presAssocID="{DEBF0EC7-07E1-4A5D-863C-01BDAED7C206}" presName="child2Text" presStyleLbl="bgAcc1" presStyleIdx="1" presStyleCnt="4">
        <dgm:presLayoutVars>
          <dgm:bulletEnabled val="1"/>
        </dgm:presLayoutVars>
      </dgm:prSet>
      <dgm:spPr/>
    </dgm:pt>
    <dgm:pt modelId="{B366A50A-A63F-4EDD-BB03-9691A788DF75}" type="pres">
      <dgm:prSet presAssocID="{DEBF0EC7-07E1-4A5D-863C-01BDAED7C206}" presName="child3group" presStyleCnt="0"/>
      <dgm:spPr/>
    </dgm:pt>
    <dgm:pt modelId="{97A296E7-DBF9-4F53-AB9E-0BEB37B5C5C8}" type="pres">
      <dgm:prSet presAssocID="{DEBF0EC7-07E1-4A5D-863C-01BDAED7C206}" presName="child3" presStyleLbl="bgAcc1" presStyleIdx="2" presStyleCnt="4" custScaleX="179962" custLinFactNeighborX="49558" custLinFactNeighborY="-18701"/>
      <dgm:spPr/>
    </dgm:pt>
    <dgm:pt modelId="{86AA9345-69E5-4F31-9735-E55DBC08CECE}" type="pres">
      <dgm:prSet presAssocID="{DEBF0EC7-07E1-4A5D-863C-01BDAED7C206}" presName="child3Text" presStyleLbl="bgAcc1" presStyleIdx="2" presStyleCnt="4">
        <dgm:presLayoutVars>
          <dgm:bulletEnabled val="1"/>
        </dgm:presLayoutVars>
      </dgm:prSet>
      <dgm:spPr/>
    </dgm:pt>
    <dgm:pt modelId="{26FEBD92-A6F2-42F1-A8F1-AFC14E427144}" type="pres">
      <dgm:prSet presAssocID="{DEBF0EC7-07E1-4A5D-863C-01BDAED7C206}" presName="child4group" presStyleCnt="0"/>
      <dgm:spPr/>
    </dgm:pt>
    <dgm:pt modelId="{4B09B652-AE2E-467D-A42C-1BC122B50C91}" type="pres">
      <dgm:prSet presAssocID="{DEBF0EC7-07E1-4A5D-863C-01BDAED7C206}" presName="child4" presStyleLbl="bgAcc1" presStyleIdx="3" presStyleCnt="4" custScaleX="172494" custLinFactNeighborX="-49558" custLinFactNeighborY="-18701"/>
      <dgm:spPr/>
    </dgm:pt>
    <dgm:pt modelId="{08654C1E-86B6-4E1D-B9CA-92ED65F7153B}" type="pres">
      <dgm:prSet presAssocID="{DEBF0EC7-07E1-4A5D-863C-01BDAED7C206}" presName="child4Text" presStyleLbl="bgAcc1" presStyleIdx="3" presStyleCnt="4">
        <dgm:presLayoutVars>
          <dgm:bulletEnabled val="1"/>
        </dgm:presLayoutVars>
      </dgm:prSet>
      <dgm:spPr/>
    </dgm:pt>
    <dgm:pt modelId="{DEBA5B8F-8C04-4415-B8C0-0492975ECF92}" type="pres">
      <dgm:prSet presAssocID="{DEBF0EC7-07E1-4A5D-863C-01BDAED7C206}" presName="childPlaceholder" presStyleCnt="0"/>
      <dgm:spPr/>
    </dgm:pt>
    <dgm:pt modelId="{B044EA1E-9940-4857-97A7-BC1E90982690}" type="pres">
      <dgm:prSet presAssocID="{DEBF0EC7-07E1-4A5D-863C-01BDAED7C206}" presName="circle" presStyleCnt="0"/>
      <dgm:spPr/>
    </dgm:pt>
    <dgm:pt modelId="{883A29DA-357E-4889-85A9-A16DC8036E6B}" type="pres">
      <dgm:prSet presAssocID="{DEBF0EC7-07E1-4A5D-863C-01BDAED7C20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0A381CFE-FCB2-4FDD-8C53-0AC2E5913E35}" type="pres">
      <dgm:prSet presAssocID="{DEBF0EC7-07E1-4A5D-863C-01BDAED7C20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5B02C21-F775-495A-ACE6-2315E95F8024}" type="pres">
      <dgm:prSet presAssocID="{DEBF0EC7-07E1-4A5D-863C-01BDAED7C20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7828AED8-8A18-40C3-B02D-5E8F4FE983B1}" type="pres">
      <dgm:prSet presAssocID="{DEBF0EC7-07E1-4A5D-863C-01BDAED7C20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7B27374A-F80B-427D-A59A-00C0C424914D}" type="pres">
      <dgm:prSet presAssocID="{DEBF0EC7-07E1-4A5D-863C-01BDAED7C206}" presName="quadrantPlaceholder" presStyleCnt="0"/>
      <dgm:spPr/>
    </dgm:pt>
    <dgm:pt modelId="{F4C69834-2BFC-491E-B440-3D88976C8DB4}" type="pres">
      <dgm:prSet presAssocID="{DEBF0EC7-07E1-4A5D-863C-01BDAED7C206}" presName="center1" presStyleLbl="fgShp" presStyleIdx="0" presStyleCnt="2" custFlipHor="1" custScaleX="7028" custScaleY="8082" custLinFactNeighborY="23160"/>
      <dgm:spPr/>
    </dgm:pt>
    <dgm:pt modelId="{07AFF986-0C78-46D9-96AB-059EB0AA17BD}" type="pres">
      <dgm:prSet presAssocID="{DEBF0EC7-07E1-4A5D-863C-01BDAED7C206}" presName="center2" presStyleLbl="fgShp" presStyleIdx="1" presStyleCnt="2" custScaleX="56473" custScaleY="44362" custLinFactNeighborY="-26763"/>
      <dgm:spPr/>
    </dgm:pt>
  </dgm:ptLst>
  <dgm:cxnLst>
    <dgm:cxn modelId="{93F9C508-94FA-481F-885D-40C811A70D0A}" type="presOf" srcId="{3B0D7410-0125-42FD-9C11-72A8F79FAA95}" destId="{2185DD8C-13B0-4701-9146-3D1C25CCF7C0}" srcOrd="1" destOrd="2" presId="urn:microsoft.com/office/officeart/2005/8/layout/cycle4"/>
    <dgm:cxn modelId="{A10CBC0D-CB95-487C-8174-0DDBCD1FB756}" type="presOf" srcId="{7803E9A8-8F39-4FB5-87AC-08EBA36292C0}" destId="{7828AED8-8A18-40C3-B02D-5E8F4FE983B1}" srcOrd="0" destOrd="0" presId="urn:microsoft.com/office/officeart/2005/8/layout/cycle4"/>
    <dgm:cxn modelId="{37674418-2E57-402E-B2A7-277F30797662}" srcId="{DEBF0EC7-07E1-4A5D-863C-01BDAED7C206}" destId="{0999048F-0095-4043-A5BC-147028004AC5}" srcOrd="2" destOrd="0" parTransId="{34C300CA-B3C5-4E06-851D-D6E417342621}" sibTransId="{83172223-AD47-433C-9D21-213B83CEB8A5}"/>
    <dgm:cxn modelId="{B70D521B-DCC5-4683-98CF-1E925FAF37D4}" srcId="{304EE63D-64D1-440E-82DA-1149CD763402}" destId="{6B40311A-9BF4-4E2E-A005-DB853C922A46}" srcOrd="2" destOrd="0" parTransId="{DF4CCB1D-D3F2-4E24-9681-D0BBDD703D92}" sibTransId="{1AD460A7-FF96-437D-AF84-9CCA7DA098BC}"/>
    <dgm:cxn modelId="{0F05DE28-DB81-4C64-9F85-3168A991B7E2}" type="presOf" srcId="{E20DEE55-7B0F-4385-A9F3-BE90F44BEA12}" destId="{0A381CFE-FCB2-4FDD-8C53-0AC2E5913E35}" srcOrd="0" destOrd="0" presId="urn:microsoft.com/office/officeart/2005/8/layout/cycle4"/>
    <dgm:cxn modelId="{1881BC2D-A8C3-4DD9-8503-B79BE6944FED}" type="presOf" srcId="{6C9B19F2-CF27-4954-B386-913787293F9F}" destId="{86AA9345-69E5-4F31-9735-E55DBC08CECE}" srcOrd="1" destOrd="1" presId="urn:microsoft.com/office/officeart/2005/8/layout/cycle4"/>
    <dgm:cxn modelId="{2355BD30-2A45-4E50-B239-1D24B780425C}" type="presOf" srcId="{D6C4AC78-713A-484F-80AD-054AA10FC080}" destId="{52875617-2B15-4D46-842A-ED07C1F92761}" srcOrd="0" destOrd="1" presId="urn:microsoft.com/office/officeart/2005/8/layout/cycle4"/>
    <dgm:cxn modelId="{B865CC36-500F-401B-927D-1E9F46012B26}" type="presOf" srcId="{25C9DFD0-F1D7-495A-8B4F-EB04B1177960}" destId="{24AFE9C8-9B4E-417C-8C27-24B756859144}" srcOrd="1" destOrd="0" presId="urn:microsoft.com/office/officeart/2005/8/layout/cycle4"/>
    <dgm:cxn modelId="{0AD64E3A-E30C-48A4-B7A8-A22AA3C41242}" type="presOf" srcId="{1BB3A935-A71E-42A7-BF16-4E0CE7D46767}" destId="{86AA9345-69E5-4F31-9735-E55DBC08CECE}" srcOrd="1" destOrd="2" presId="urn:microsoft.com/office/officeart/2005/8/layout/cycle4"/>
    <dgm:cxn modelId="{CF56983E-94AA-4F03-BAFA-EF11899AFBFA}" srcId="{E20DEE55-7B0F-4385-A9F3-BE90F44BEA12}" destId="{78C3488D-E8D6-48F5-83AE-A199262D752E}" srcOrd="0" destOrd="0" parTransId="{DD97FDC3-29F6-4052-8A33-5D0B7D1E2A12}" sibTransId="{BF034481-1988-4A25-8B91-7DE0F72D78F5}"/>
    <dgm:cxn modelId="{687A9741-300C-4D3E-8B1D-4C2E1C9EF3DC}" type="presOf" srcId="{78C3488D-E8D6-48F5-83AE-A199262D752E}" destId="{2185DD8C-13B0-4701-9146-3D1C25CCF7C0}" srcOrd="1" destOrd="0" presId="urn:microsoft.com/office/officeart/2005/8/layout/cycle4"/>
    <dgm:cxn modelId="{A0221044-50DA-47F4-B841-6EE7E6BA80BC}" srcId="{7803E9A8-8F39-4FB5-87AC-08EBA36292C0}" destId="{2B3A8778-E05F-4215-90FE-059363F3F111}" srcOrd="0" destOrd="0" parTransId="{CBFA4923-A0DF-4B2C-8FDE-4F1BC8E511DA}" sibTransId="{21C9B808-B477-4616-BD7E-E1024CDC9CC3}"/>
    <dgm:cxn modelId="{2FE69A46-4D36-434E-929A-D5BF81A9BCDF}" type="presOf" srcId="{DEBF0EC7-07E1-4A5D-863C-01BDAED7C206}" destId="{B7E960B0-CA92-4308-B2FA-1874EE911757}" srcOrd="0" destOrd="0" presId="urn:microsoft.com/office/officeart/2005/8/layout/cycle4"/>
    <dgm:cxn modelId="{B758674A-DE4F-4CDD-8B40-CEFB63581FBC}" type="presOf" srcId="{78C3488D-E8D6-48F5-83AE-A199262D752E}" destId="{52875617-2B15-4D46-842A-ED07C1F92761}" srcOrd="0" destOrd="0" presId="urn:microsoft.com/office/officeart/2005/8/layout/cycle4"/>
    <dgm:cxn modelId="{17B33B58-987E-414B-9CBF-263A7207D61D}" type="presOf" srcId="{6B40311A-9BF4-4E2E-A005-DB853C922A46}" destId="{24AFE9C8-9B4E-417C-8C27-24B756859144}" srcOrd="1" destOrd="2" presId="urn:microsoft.com/office/officeart/2005/8/layout/cycle4"/>
    <dgm:cxn modelId="{9F8BFD5B-7375-4FE9-AA1C-5FB616236E6E}" srcId="{DEBF0EC7-07E1-4A5D-863C-01BDAED7C206}" destId="{304EE63D-64D1-440E-82DA-1149CD763402}" srcOrd="0" destOrd="0" parTransId="{B0156361-4537-4BA3-A528-DE937B519495}" sibTransId="{532E3F01-66C1-4CF9-940B-890E9431E6CE}"/>
    <dgm:cxn modelId="{67CCE25E-65BA-4035-A096-C8BA75C942C2}" srcId="{304EE63D-64D1-440E-82DA-1149CD763402}" destId="{25C9DFD0-F1D7-495A-8B4F-EB04B1177960}" srcOrd="0" destOrd="0" parTransId="{48E62248-D344-4843-8DD0-42D75A359647}" sibTransId="{1279BCC5-B04E-4D0B-8E70-9D9E9C479DEB}"/>
    <dgm:cxn modelId="{2489A263-38FC-4F1E-8731-5A66D4E05ED5}" type="presOf" srcId="{4B625BED-45E7-4D67-B9CF-47B43C8C9841}" destId="{4B09B652-AE2E-467D-A42C-1BC122B50C91}" srcOrd="0" destOrd="2" presId="urn:microsoft.com/office/officeart/2005/8/layout/cycle4"/>
    <dgm:cxn modelId="{821DE964-A3DD-45E9-AC60-A3B7F21CF5D9}" type="presOf" srcId="{4B625BED-45E7-4D67-B9CF-47B43C8C9841}" destId="{08654C1E-86B6-4E1D-B9CA-92ED65F7153B}" srcOrd="1" destOrd="2" presId="urn:microsoft.com/office/officeart/2005/8/layout/cycle4"/>
    <dgm:cxn modelId="{1BAFDD6A-2F03-4FD1-8508-DC31E996E038}" type="presOf" srcId="{2B3A8778-E05F-4215-90FE-059363F3F111}" destId="{08654C1E-86B6-4E1D-B9CA-92ED65F7153B}" srcOrd="1" destOrd="0" presId="urn:microsoft.com/office/officeart/2005/8/layout/cycle4"/>
    <dgm:cxn modelId="{D2A9467C-D0BE-4E48-8599-BEFE3917C327}" type="presOf" srcId="{2B3A8778-E05F-4215-90FE-059363F3F111}" destId="{4B09B652-AE2E-467D-A42C-1BC122B50C91}" srcOrd="0" destOrd="0" presId="urn:microsoft.com/office/officeart/2005/8/layout/cycle4"/>
    <dgm:cxn modelId="{79237B7F-22DC-4EE0-B6B1-DED6B876D294}" type="presOf" srcId="{6B40311A-9BF4-4E2E-A005-DB853C922A46}" destId="{8228842F-89A2-410E-8CC4-8CB6F61CF6F5}" srcOrd="0" destOrd="2" presId="urn:microsoft.com/office/officeart/2005/8/layout/cycle4"/>
    <dgm:cxn modelId="{D213FC83-AD92-47D9-98C5-876CD7A124CA}" type="presOf" srcId="{D6C4AC78-713A-484F-80AD-054AA10FC080}" destId="{2185DD8C-13B0-4701-9146-3D1C25CCF7C0}" srcOrd="1" destOrd="1" presId="urn:microsoft.com/office/officeart/2005/8/layout/cycle4"/>
    <dgm:cxn modelId="{AF417C85-467C-4131-A014-F9F6E4BE6D7D}" type="presOf" srcId="{14380E7D-F146-4C68-B88B-FB37FD8E73A0}" destId="{4B09B652-AE2E-467D-A42C-1BC122B50C91}" srcOrd="0" destOrd="1" presId="urn:microsoft.com/office/officeart/2005/8/layout/cycle4"/>
    <dgm:cxn modelId="{45101B86-88F3-4CFF-9219-E7FB984F0BAB}" type="presOf" srcId="{6C9B19F2-CF27-4954-B386-913787293F9F}" destId="{97A296E7-DBF9-4F53-AB9E-0BEB37B5C5C8}" srcOrd="0" destOrd="1" presId="urn:microsoft.com/office/officeart/2005/8/layout/cycle4"/>
    <dgm:cxn modelId="{8DAF9186-2131-4B01-BB40-A2915B16A9AD}" srcId="{7803E9A8-8F39-4FB5-87AC-08EBA36292C0}" destId="{4B625BED-45E7-4D67-B9CF-47B43C8C9841}" srcOrd="2" destOrd="0" parTransId="{DE5C113A-6046-41E8-8B4A-CE94CF46B391}" sibTransId="{B8FD10D4-653F-4B9C-B207-61F9D8913F00}"/>
    <dgm:cxn modelId="{F2F1ED87-C0BF-441F-9105-AB33899B0E4A}" srcId="{E20DEE55-7B0F-4385-A9F3-BE90F44BEA12}" destId="{B248150F-7EC8-466B-8C22-3B4577A28003}" srcOrd="3" destOrd="0" parTransId="{ECA7B1C6-5003-4BCA-8B63-6037C5730EA3}" sibTransId="{A7137105-6916-4ECD-8669-D0D9DF30D613}"/>
    <dgm:cxn modelId="{5A965895-A3EF-4BEE-9C17-485BA1BE6E4E}" type="presOf" srcId="{14380E7D-F146-4C68-B88B-FB37FD8E73A0}" destId="{08654C1E-86B6-4E1D-B9CA-92ED65F7153B}" srcOrd="1" destOrd="1" presId="urn:microsoft.com/office/officeart/2005/8/layout/cycle4"/>
    <dgm:cxn modelId="{2488989A-FFB5-41C4-AC8C-2E1EB183BC67}" type="presOf" srcId="{0999048F-0095-4043-A5BC-147028004AC5}" destId="{85B02C21-F775-495A-ACE6-2315E95F8024}" srcOrd="0" destOrd="0" presId="urn:microsoft.com/office/officeart/2005/8/layout/cycle4"/>
    <dgm:cxn modelId="{03F3299C-A265-4FF9-897F-56755E403C0F}" type="presOf" srcId="{16DA9C50-0F43-4363-B3C6-4C934CA45A1E}" destId="{97A296E7-DBF9-4F53-AB9E-0BEB37B5C5C8}" srcOrd="0" destOrd="0" presId="urn:microsoft.com/office/officeart/2005/8/layout/cycle4"/>
    <dgm:cxn modelId="{33C3449F-A389-4133-9C34-DCF1C3C14C49}" srcId="{304EE63D-64D1-440E-82DA-1149CD763402}" destId="{4E8F1577-3948-457E-9E1A-FD856393EC71}" srcOrd="1" destOrd="0" parTransId="{249F6F58-8B4F-42A4-A85E-12FE7DBC9C48}" sibTransId="{A05D7BBF-310C-4DCE-A746-827A64C224CB}"/>
    <dgm:cxn modelId="{A2A206A0-2C24-482D-B36C-DF898BD707BD}" srcId="{304EE63D-64D1-440E-82DA-1149CD763402}" destId="{345B5B39-F5F5-410C-92DC-01E905D81C34}" srcOrd="3" destOrd="0" parTransId="{AA27453A-00E5-4F45-BA97-C8965730CA0A}" sibTransId="{8C700327-076A-40F4-9647-2B654E4A485E}"/>
    <dgm:cxn modelId="{CAE971A1-A631-44C8-9208-15E0BBF50DC9}" type="presOf" srcId="{3B0D7410-0125-42FD-9C11-72A8F79FAA95}" destId="{52875617-2B15-4D46-842A-ED07C1F92761}" srcOrd="0" destOrd="2" presId="urn:microsoft.com/office/officeart/2005/8/layout/cycle4"/>
    <dgm:cxn modelId="{78FC15A3-5C7E-442A-BEA5-1D36B0EFB271}" srcId="{E20DEE55-7B0F-4385-A9F3-BE90F44BEA12}" destId="{3B0D7410-0125-42FD-9C11-72A8F79FAA95}" srcOrd="2" destOrd="0" parTransId="{B8229A8D-B92A-4D4A-B191-45F97998AFF8}" sibTransId="{51885D22-A78A-4614-A8B9-A9486F780E2C}"/>
    <dgm:cxn modelId="{7176FFA4-D591-456C-9558-7DA6594C2EA2}" srcId="{0999048F-0095-4043-A5BC-147028004AC5}" destId="{16DA9C50-0F43-4363-B3C6-4C934CA45A1E}" srcOrd="0" destOrd="0" parTransId="{95F1035B-3917-4E01-B0D4-A1B35987AB4D}" sibTransId="{FAB58E59-1A81-45AF-A82F-2731E52AD83A}"/>
    <dgm:cxn modelId="{EE4196C0-27EC-4B06-BB61-A73B54B91E88}" type="presOf" srcId="{25C9DFD0-F1D7-495A-8B4F-EB04B1177960}" destId="{8228842F-89A2-410E-8CC4-8CB6F61CF6F5}" srcOrd="0" destOrd="0" presId="urn:microsoft.com/office/officeart/2005/8/layout/cycle4"/>
    <dgm:cxn modelId="{A972B5C1-1C59-404D-A6A4-474E59DC35EC}" type="presOf" srcId="{345B5B39-F5F5-410C-92DC-01E905D81C34}" destId="{24AFE9C8-9B4E-417C-8C27-24B756859144}" srcOrd="1" destOrd="3" presId="urn:microsoft.com/office/officeart/2005/8/layout/cycle4"/>
    <dgm:cxn modelId="{672D6ACE-6FA8-4210-84CA-3C0FA54CD07E}" srcId="{0999048F-0095-4043-A5BC-147028004AC5}" destId="{1BB3A935-A71E-42A7-BF16-4E0CE7D46767}" srcOrd="2" destOrd="0" parTransId="{5749A7B4-166A-4C42-8EE7-3BCCA06274FC}" sibTransId="{0A1D8D15-FF43-4489-97A6-EA11946A70F7}"/>
    <dgm:cxn modelId="{2F191FCF-95AE-48C1-833C-DB12B99AC33D}" type="presOf" srcId="{16DA9C50-0F43-4363-B3C6-4C934CA45A1E}" destId="{86AA9345-69E5-4F31-9735-E55DBC08CECE}" srcOrd="1" destOrd="0" presId="urn:microsoft.com/office/officeart/2005/8/layout/cycle4"/>
    <dgm:cxn modelId="{703359D1-252C-4D25-AAF7-AF7FA1AE34C6}" srcId="{0999048F-0095-4043-A5BC-147028004AC5}" destId="{6C9B19F2-CF27-4954-B386-913787293F9F}" srcOrd="1" destOrd="0" parTransId="{D3D922B9-19E5-40EE-9185-956F7F331196}" sibTransId="{3EF8B828-9AF3-4F6C-BFAE-5935D9F7A124}"/>
    <dgm:cxn modelId="{FD38D4D7-8C1D-474D-9B7A-E5EA63DBFD3F}" type="presOf" srcId="{B248150F-7EC8-466B-8C22-3B4577A28003}" destId="{52875617-2B15-4D46-842A-ED07C1F92761}" srcOrd="0" destOrd="3" presId="urn:microsoft.com/office/officeart/2005/8/layout/cycle4"/>
    <dgm:cxn modelId="{102030D9-5D9C-46D9-A787-B781DB55D7E8}" type="presOf" srcId="{345B5B39-F5F5-410C-92DC-01E905D81C34}" destId="{8228842F-89A2-410E-8CC4-8CB6F61CF6F5}" srcOrd="0" destOrd="3" presId="urn:microsoft.com/office/officeart/2005/8/layout/cycle4"/>
    <dgm:cxn modelId="{D5F621E2-2350-427B-9594-8304D024CC3F}" type="presOf" srcId="{4E8F1577-3948-457E-9E1A-FD856393EC71}" destId="{24AFE9C8-9B4E-417C-8C27-24B756859144}" srcOrd="1" destOrd="1" presId="urn:microsoft.com/office/officeart/2005/8/layout/cycle4"/>
    <dgm:cxn modelId="{98B004E9-A766-482B-B447-32AE62B8410F}" type="presOf" srcId="{4E8F1577-3948-457E-9E1A-FD856393EC71}" destId="{8228842F-89A2-410E-8CC4-8CB6F61CF6F5}" srcOrd="0" destOrd="1" presId="urn:microsoft.com/office/officeart/2005/8/layout/cycle4"/>
    <dgm:cxn modelId="{649705EC-A7A9-4616-8376-0C3D6E77109E}" type="presOf" srcId="{B248150F-7EC8-466B-8C22-3B4577A28003}" destId="{2185DD8C-13B0-4701-9146-3D1C25CCF7C0}" srcOrd="1" destOrd="3" presId="urn:microsoft.com/office/officeart/2005/8/layout/cycle4"/>
    <dgm:cxn modelId="{1F6F35EC-84CD-44C4-B94A-5F61347AC203}" type="presOf" srcId="{1BB3A935-A71E-42A7-BF16-4E0CE7D46767}" destId="{97A296E7-DBF9-4F53-AB9E-0BEB37B5C5C8}" srcOrd="0" destOrd="2" presId="urn:microsoft.com/office/officeart/2005/8/layout/cycle4"/>
    <dgm:cxn modelId="{311A9DED-2FA6-42DA-B44F-733E97AB2323}" type="presOf" srcId="{304EE63D-64D1-440E-82DA-1149CD763402}" destId="{883A29DA-357E-4889-85A9-A16DC8036E6B}" srcOrd="0" destOrd="0" presId="urn:microsoft.com/office/officeart/2005/8/layout/cycle4"/>
    <dgm:cxn modelId="{691C24F2-8BD0-4318-9EF8-39E8B92B6CB0}" srcId="{DEBF0EC7-07E1-4A5D-863C-01BDAED7C206}" destId="{7803E9A8-8F39-4FB5-87AC-08EBA36292C0}" srcOrd="3" destOrd="0" parTransId="{96688016-D65A-4423-8E25-AC9468CA737A}" sibTransId="{6FDD99F1-3014-420E-AFA9-3D14476BEC55}"/>
    <dgm:cxn modelId="{ECBBB9F4-7CFC-40A8-84B1-C55C4B621DCC}" srcId="{7803E9A8-8F39-4FB5-87AC-08EBA36292C0}" destId="{14380E7D-F146-4C68-B88B-FB37FD8E73A0}" srcOrd="1" destOrd="0" parTransId="{65A278FA-02E4-41E8-AC6B-A51615EEE2D9}" sibTransId="{7659E33F-6B43-4E87-908E-4195D5B95372}"/>
    <dgm:cxn modelId="{E2FC8FFA-6DD6-49E0-BBAC-F937FA6D97AD}" srcId="{E20DEE55-7B0F-4385-A9F3-BE90F44BEA12}" destId="{D6C4AC78-713A-484F-80AD-054AA10FC080}" srcOrd="1" destOrd="0" parTransId="{FE116381-54B2-4D90-ABE3-25B1EFFC7693}" sibTransId="{88FBEBB5-10E4-4C6C-8068-00494B83FEF1}"/>
    <dgm:cxn modelId="{0190FCFA-6B11-4CDD-A45E-BA849568B9E1}" srcId="{DEBF0EC7-07E1-4A5D-863C-01BDAED7C206}" destId="{E20DEE55-7B0F-4385-A9F3-BE90F44BEA12}" srcOrd="1" destOrd="0" parTransId="{ABE0FCA0-8AB1-423F-8A70-D949F2FFF653}" sibTransId="{F91579C4-F945-417F-9B1E-B6D1CF4B76D9}"/>
    <dgm:cxn modelId="{BDCF099D-C6B7-4FA3-9C82-1A33DBF01E1A}" type="presParOf" srcId="{B7E960B0-CA92-4308-B2FA-1874EE911757}" destId="{74D69B5A-D46E-49F6-B5B9-0F6394370D99}" srcOrd="0" destOrd="0" presId="urn:microsoft.com/office/officeart/2005/8/layout/cycle4"/>
    <dgm:cxn modelId="{7D67693C-CFFC-4E00-AF7A-722605446133}" type="presParOf" srcId="{74D69B5A-D46E-49F6-B5B9-0F6394370D99}" destId="{A028D64A-5777-4ED8-B5AB-A8EA23C4569E}" srcOrd="0" destOrd="0" presId="urn:microsoft.com/office/officeart/2005/8/layout/cycle4"/>
    <dgm:cxn modelId="{0D5542B0-652F-421F-8214-4A10078490CA}" type="presParOf" srcId="{A028D64A-5777-4ED8-B5AB-A8EA23C4569E}" destId="{8228842F-89A2-410E-8CC4-8CB6F61CF6F5}" srcOrd="0" destOrd="0" presId="urn:microsoft.com/office/officeart/2005/8/layout/cycle4"/>
    <dgm:cxn modelId="{D583F458-4B1B-4803-A908-34C231A1D1B9}" type="presParOf" srcId="{A028D64A-5777-4ED8-B5AB-A8EA23C4569E}" destId="{24AFE9C8-9B4E-417C-8C27-24B756859144}" srcOrd="1" destOrd="0" presId="urn:microsoft.com/office/officeart/2005/8/layout/cycle4"/>
    <dgm:cxn modelId="{8F15C71D-48F2-4BCC-B7DE-A704E7F6BF82}" type="presParOf" srcId="{74D69B5A-D46E-49F6-B5B9-0F6394370D99}" destId="{ED6E94BE-5965-4EB1-9F06-4FF38B2D3013}" srcOrd="1" destOrd="0" presId="urn:microsoft.com/office/officeart/2005/8/layout/cycle4"/>
    <dgm:cxn modelId="{B4B4F2ED-7036-4743-939B-5D959514EACF}" type="presParOf" srcId="{ED6E94BE-5965-4EB1-9F06-4FF38B2D3013}" destId="{52875617-2B15-4D46-842A-ED07C1F92761}" srcOrd="0" destOrd="0" presId="urn:microsoft.com/office/officeart/2005/8/layout/cycle4"/>
    <dgm:cxn modelId="{97AC7D0B-0E6A-49D4-B23E-01E66CD7581B}" type="presParOf" srcId="{ED6E94BE-5965-4EB1-9F06-4FF38B2D3013}" destId="{2185DD8C-13B0-4701-9146-3D1C25CCF7C0}" srcOrd="1" destOrd="0" presId="urn:microsoft.com/office/officeart/2005/8/layout/cycle4"/>
    <dgm:cxn modelId="{5AD198FE-3AC3-408E-8371-299705365199}" type="presParOf" srcId="{74D69B5A-D46E-49F6-B5B9-0F6394370D99}" destId="{B366A50A-A63F-4EDD-BB03-9691A788DF75}" srcOrd="2" destOrd="0" presId="urn:microsoft.com/office/officeart/2005/8/layout/cycle4"/>
    <dgm:cxn modelId="{C70F6F93-3663-4E49-8D7C-61BD39128CD9}" type="presParOf" srcId="{B366A50A-A63F-4EDD-BB03-9691A788DF75}" destId="{97A296E7-DBF9-4F53-AB9E-0BEB37B5C5C8}" srcOrd="0" destOrd="0" presId="urn:microsoft.com/office/officeart/2005/8/layout/cycle4"/>
    <dgm:cxn modelId="{31C14206-0CA4-47B9-A927-181E081D03F7}" type="presParOf" srcId="{B366A50A-A63F-4EDD-BB03-9691A788DF75}" destId="{86AA9345-69E5-4F31-9735-E55DBC08CECE}" srcOrd="1" destOrd="0" presId="urn:microsoft.com/office/officeart/2005/8/layout/cycle4"/>
    <dgm:cxn modelId="{A471A211-738B-4093-BA1A-25B28D3C90D8}" type="presParOf" srcId="{74D69B5A-D46E-49F6-B5B9-0F6394370D99}" destId="{26FEBD92-A6F2-42F1-A8F1-AFC14E427144}" srcOrd="3" destOrd="0" presId="urn:microsoft.com/office/officeart/2005/8/layout/cycle4"/>
    <dgm:cxn modelId="{F205B1D0-499D-4993-A1EF-448B8D200A95}" type="presParOf" srcId="{26FEBD92-A6F2-42F1-A8F1-AFC14E427144}" destId="{4B09B652-AE2E-467D-A42C-1BC122B50C91}" srcOrd="0" destOrd="0" presId="urn:microsoft.com/office/officeart/2005/8/layout/cycle4"/>
    <dgm:cxn modelId="{928A7AB7-B47A-4B7D-912E-FAC1219EF241}" type="presParOf" srcId="{26FEBD92-A6F2-42F1-A8F1-AFC14E427144}" destId="{08654C1E-86B6-4E1D-B9CA-92ED65F7153B}" srcOrd="1" destOrd="0" presId="urn:microsoft.com/office/officeart/2005/8/layout/cycle4"/>
    <dgm:cxn modelId="{EA3755F1-18BD-4F98-9026-CAFBC3658CF8}" type="presParOf" srcId="{74D69B5A-D46E-49F6-B5B9-0F6394370D99}" destId="{DEBA5B8F-8C04-4415-B8C0-0492975ECF92}" srcOrd="4" destOrd="0" presId="urn:microsoft.com/office/officeart/2005/8/layout/cycle4"/>
    <dgm:cxn modelId="{3E51DE08-436C-40A0-BFAF-8D4298D3D9D8}" type="presParOf" srcId="{B7E960B0-CA92-4308-B2FA-1874EE911757}" destId="{B044EA1E-9940-4857-97A7-BC1E90982690}" srcOrd="1" destOrd="0" presId="urn:microsoft.com/office/officeart/2005/8/layout/cycle4"/>
    <dgm:cxn modelId="{3EF8090A-2D63-4EDA-8A59-2E8969527D0E}" type="presParOf" srcId="{B044EA1E-9940-4857-97A7-BC1E90982690}" destId="{883A29DA-357E-4889-85A9-A16DC8036E6B}" srcOrd="0" destOrd="0" presId="urn:microsoft.com/office/officeart/2005/8/layout/cycle4"/>
    <dgm:cxn modelId="{03F29062-6A8F-40A5-A128-A0ED42D2A308}" type="presParOf" srcId="{B044EA1E-9940-4857-97A7-BC1E90982690}" destId="{0A381CFE-FCB2-4FDD-8C53-0AC2E5913E35}" srcOrd="1" destOrd="0" presId="urn:microsoft.com/office/officeart/2005/8/layout/cycle4"/>
    <dgm:cxn modelId="{A2E4B153-516B-447D-A5D5-BD1E62B2E940}" type="presParOf" srcId="{B044EA1E-9940-4857-97A7-BC1E90982690}" destId="{85B02C21-F775-495A-ACE6-2315E95F8024}" srcOrd="2" destOrd="0" presId="urn:microsoft.com/office/officeart/2005/8/layout/cycle4"/>
    <dgm:cxn modelId="{F028B5E8-07B1-4200-B024-D297B179DFFB}" type="presParOf" srcId="{B044EA1E-9940-4857-97A7-BC1E90982690}" destId="{7828AED8-8A18-40C3-B02D-5E8F4FE983B1}" srcOrd="3" destOrd="0" presId="urn:microsoft.com/office/officeart/2005/8/layout/cycle4"/>
    <dgm:cxn modelId="{DB5D36CD-3D2B-427B-B972-9A3346FF4189}" type="presParOf" srcId="{B044EA1E-9940-4857-97A7-BC1E90982690}" destId="{7B27374A-F80B-427D-A59A-00C0C424914D}" srcOrd="4" destOrd="0" presId="urn:microsoft.com/office/officeart/2005/8/layout/cycle4"/>
    <dgm:cxn modelId="{D2D6D134-2EB5-4F7A-80C5-8F70FB574E09}" type="presParOf" srcId="{B7E960B0-CA92-4308-B2FA-1874EE911757}" destId="{F4C69834-2BFC-491E-B440-3D88976C8DB4}" srcOrd="2" destOrd="0" presId="urn:microsoft.com/office/officeart/2005/8/layout/cycle4"/>
    <dgm:cxn modelId="{179AE1DF-6AA5-413B-A45A-DE1495A9393B}" type="presParOf" srcId="{B7E960B0-CA92-4308-B2FA-1874EE911757}" destId="{07AFF986-0C78-46D9-96AB-059EB0AA17B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296E7-DBF9-4F53-AB9E-0BEB37B5C5C8}">
      <dsp:nvSpPr>
        <dsp:cNvPr id="0" name=""/>
        <dsp:cNvSpPr/>
      </dsp:nvSpPr>
      <dsp:spPr>
        <a:xfrm>
          <a:off x="6132493" y="2861782"/>
          <a:ext cx="4130371" cy="1476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chemeClr val="accent2"/>
              </a:solidFill>
            </a:rPr>
            <a:t>Information Diffusion [JH9]</a:t>
          </a:r>
          <a:endParaRPr lang="en-DE" sz="1600" kern="1200" dirty="0">
            <a:solidFill>
              <a:schemeClr val="accent2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chemeClr val="accent2"/>
              </a:solidFill>
            </a:rPr>
            <a:t>Content SA [JH4]</a:t>
          </a:r>
          <a:endParaRPr lang="en-DE" sz="1600" kern="1200" dirty="0">
            <a:solidFill>
              <a:schemeClr val="accent2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chemeClr val="accent2"/>
              </a:solidFill>
            </a:rPr>
            <a:t>Emoji Embeddings [JH7, JH10]</a:t>
          </a:r>
          <a:endParaRPr lang="en-DE" sz="1600" kern="1200" dirty="0">
            <a:solidFill>
              <a:schemeClr val="accent2"/>
            </a:solidFill>
          </a:endParaRPr>
        </a:p>
      </dsp:txBody>
      <dsp:txXfrm>
        <a:off x="7404043" y="3263389"/>
        <a:ext cx="2826383" cy="1042630"/>
      </dsp:txXfrm>
    </dsp:sp>
    <dsp:sp modelId="{4B09B652-AE2E-467D-A42C-1BC122B50C91}">
      <dsp:nvSpPr>
        <dsp:cNvPr id="0" name=""/>
        <dsp:cNvSpPr/>
      </dsp:nvSpPr>
      <dsp:spPr>
        <a:xfrm>
          <a:off x="252734" y="2861782"/>
          <a:ext cx="3932203" cy="1476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chemeClr val="accent6">
                  <a:lumMod val="75000"/>
                </a:schemeClr>
              </a:solidFill>
            </a:rPr>
            <a:t>Moderation [JH5]</a:t>
          </a:r>
          <a:endParaRPr lang="en-DE" sz="1600" kern="1200" dirty="0">
            <a:solidFill>
              <a:schemeClr val="accent6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chemeClr val="accent6">
                  <a:lumMod val="75000"/>
                </a:schemeClr>
              </a:solidFill>
            </a:rPr>
            <a:t>User Lifetime [JH2, JH8]</a:t>
          </a:r>
          <a:endParaRPr lang="en-DE" sz="1600" kern="1200" dirty="0">
            <a:solidFill>
              <a:schemeClr val="accent6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i="1" kern="1200" dirty="0">
              <a:solidFill>
                <a:schemeClr val="accent6">
                  <a:lumMod val="75000"/>
                </a:schemeClr>
              </a:solidFill>
            </a:rPr>
            <a:t>Long Term </a:t>
          </a:r>
          <a:r>
            <a:rPr lang="en-GB" sz="1600" i="1" kern="1200" dirty="0" err="1">
              <a:solidFill>
                <a:schemeClr val="accent6">
                  <a:lumMod val="75000"/>
                </a:schemeClr>
              </a:solidFill>
            </a:rPr>
            <a:t>QoE</a:t>
          </a:r>
          <a:r>
            <a:rPr lang="en-GB" sz="1600" i="1" kern="1200" dirty="0">
              <a:solidFill>
                <a:schemeClr val="accent6">
                  <a:lumMod val="75000"/>
                </a:schemeClr>
              </a:solidFill>
            </a:rPr>
            <a:t> [JH3]</a:t>
          </a:r>
          <a:endParaRPr lang="en-DE" sz="1600" i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85172" y="3263389"/>
        <a:ext cx="2687666" cy="1042630"/>
      </dsp:txXfrm>
    </dsp:sp>
    <dsp:sp modelId="{52875617-2B15-4D46-842A-ED07C1F92761}">
      <dsp:nvSpPr>
        <dsp:cNvPr id="0" name=""/>
        <dsp:cNvSpPr/>
      </dsp:nvSpPr>
      <dsp:spPr>
        <a:xfrm>
          <a:off x="6132493" y="269729"/>
          <a:ext cx="4130371" cy="1476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DE" sz="1600" kern="1200" dirty="0">
            <a:solidFill>
              <a:schemeClr val="accent4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chemeClr val="accent4"/>
              </a:solidFill>
            </a:rPr>
            <a:t>Structural Characterization</a:t>
          </a:r>
          <a:endParaRPr lang="en-DE" sz="1600" kern="1200" dirty="0">
            <a:solidFill>
              <a:schemeClr val="accent4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chemeClr val="accent4"/>
              </a:solidFill>
            </a:rPr>
            <a:t>Cross-Country Insights [JH5]</a:t>
          </a:r>
          <a:endParaRPr lang="en-DE" sz="1600" kern="1200" dirty="0">
            <a:solidFill>
              <a:schemeClr val="accent4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chemeClr val="accent4"/>
              </a:solidFill>
            </a:rPr>
            <a:t>Spotlighting SA [JH8]</a:t>
          </a:r>
          <a:endParaRPr lang="en-DE" sz="1600" kern="1200" dirty="0">
            <a:solidFill>
              <a:schemeClr val="accent4"/>
            </a:solidFill>
          </a:endParaRPr>
        </a:p>
      </dsp:txBody>
      <dsp:txXfrm>
        <a:off x="7404043" y="302167"/>
        <a:ext cx="2826383" cy="1042630"/>
      </dsp:txXfrm>
    </dsp:sp>
    <dsp:sp modelId="{8228842F-89A2-410E-8CC4-8CB6F61CF6F5}">
      <dsp:nvSpPr>
        <dsp:cNvPr id="0" name=""/>
        <dsp:cNvSpPr/>
      </dsp:nvSpPr>
      <dsp:spPr>
        <a:xfrm>
          <a:off x="252734" y="269729"/>
          <a:ext cx="3932203" cy="1476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DE" sz="1600" i="1" kern="1200" dirty="0">
            <a:solidFill>
              <a:srgbClr val="00B05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i="1" kern="1200" dirty="0">
              <a:solidFill>
                <a:srgbClr val="00B050"/>
              </a:solidFill>
            </a:rPr>
            <a:t>Corona Warn App [JH6]</a:t>
          </a:r>
          <a:endParaRPr lang="en-DE" sz="1600" i="1" kern="1200" dirty="0">
            <a:solidFill>
              <a:srgbClr val="00B05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i="1" kern="1200" dirty="0">
              <a:solidFill>
                <a:srgbClr val="00B050"/>
              </a:solidFill>
            </a:rPr>
            <a:t>Weaponizing Reviews [JH1]</a:t>
          </a:r>
          <a:endParaRPr lang="en-DE" sz="1600" i="1" kern="1200" dirty="0">
            <a:solidFill>
              <a:srgbClr val="00B05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>
              <a:solidFill>
                <a:srgbClr val="00B050"/>
              </a:solidFill>
            </a:rPr>
            <a:t>Jodel</a:t>
          </a:r>
          <a:r>
            <a:rPr lang="en-GB" sz="1600" kern="1200" dirty="0">
              <a:solidFill>
                <a:srgbClr val="00B050"/>
              </a:solidFill>
            </a:rPr>
            <a:t> [JH8]</a:t>
          </a:r>
          <a:endParaRPr lang="en-DE" sz="1600" kern="1200" dirty="0">
            <a:solidFill>
              <a:srgbClr val="00B050"/>
            </a:solidFill>
          </a:endParaRPr>
        </a:p>
      </dsp:txBody>
      <dsp:txXfrm>
        <a:off x="285172" y="302167"/>
        <a:ext cx="2687666" cy="1042630"/>
      </dsp:txXfrm>
    </dsp:sp>
    <dsp:sp modelId="{883A29DA-357E-4889-85A9-A16DC8036E6B}">
      <dsp:nvSpPr>
        <dsp:cNvPr id="0" name=""/>
        <dsp:cNvSpPr/>
      </dsp:nvSpPr>
      <dsp:spPr>
        <a:xfrm>
          <a:off x="3213527" y="263032"/>
          <a:ext cx="1998126" cy="1998126"/>
        </a:xfrm>
        <a:prstGeom prst="pieWedg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ADOPTION</a:t>
          </a:r>
          <a:endParaRPr lang="en-DE" sz="2000" kern="1200" dirty="0"/>
        </a:p>
      </dsp:txBody>
      <dsp:txXfrm>
        <a:off x="3798765" y="848270"/>
        <a:ext cx="1412888" cy="1412888"/>
      </dsp:txXfrm>
    </dsp:sp>
    <dsp:sp modelId="{0A381CFE-FCB2-4FDD-8C53-0AC2E5913E35}">
      <dsp:nvSpPr>
        <dsp:cNvPr id="0" name=""/>
        <dsp:cNvSpPr/>
      </dsp:nvSpPr>
      <dsp:spPr>
        <a:xfrm rot="5400000">
          <a:off x="5303946" y="263032"/>
          <a:ext cx="1998126" cy="1998126"/>
        </a:xfrm>
        <a:prstGeom prst="pieWedg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BEHAVIOR</a:t>
          </a:r>
          <a:endParaRPr lang="en-DE" sz="2000" kern="1200" dirty="0"/>
        </a:p>
      </dsp:txBody>
      <dsp:txXfrm rot="-5400000">
        <a:off x="5303946" y="848270"/>
        <a:ext cx="1412888" cy="1412888"/>
      </dsp:txXfrm>
    </dsp:sp>
    <dsp:sp modelId="{85B02C21-F775-495A-ACE6-2315E95F8024}">
      <dsp:nvSpPr>
        <dsp:cNvPr id="0" name=""/>
        <dsp:cNvSpPr/>
      </dsp:nvSpPr>
      <dsp:spPr>
        <a:xfrm rot="10800000">
          <a:off x="5303946" y="2353451"/>
          <a:ext cx="1998126" cy="1998126"/>
        </a:xfrm>
        <a:prstGeom prst="pieWedg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CONTENT</a:t>
          </a:r>
          <a:endParaRPr lang="en-DE" sz="2000" kern="1200" dirty="0"/>
        </a:p>
      </dsp:txBody>
      <dsp:txXfrm rot="10800000">
        <a:off x="5303946" y="2353451"/>
        <a:ext cx="1412888" cy="1412888"/>
      </dsp:txXfrm>
    </dsp:sp>
    <dsp:sp modelId="{7828AED8-8A18-40C3-B02D-5E8F4FE983B1}">
      <dsp:nvSpPr>
        <dsp:cNvPr id="0" name=""/>
        <dsp:cNvSpPr/>
      </dsp:nvSpPr>
      <dsp:spPr>
        <a:xfrm rot="16200000">
          <a:off x="3213527" y="2353451"/>
          <a:ext cx="1998126" cy="1998126"/>
        </a:xfrm>
        <a:prstGeom prst="pieWedg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MANAGE-MENT</a:t>
          </a:r>
          <a:endParaRPr lang="en-DE" sz="2000" kern="1200" dirty="0"/>
        </a:p>
      </dsp:txBody>
      <dsp:txXfrm rot="5400000">
        <a:off x="3798765" y="2353451"/>
        <a:ext cx="1412888" cy="1412888"/>
      </dsp:txXfrm>
    </dsp:sp>
    <dsp:sp modelId="{F4C69834-2BFC-491E-B440-3D88976C8DB4}">
      <dsp:nvSpPr>
        <dsp:cNvPr id="0" name=""/>
        <dsp:cNvSpPr/>
      </dsp:nvSpPr>
      <dsp:spPr>
        <a:xfrm flipH="1">
          <a:off x="5233557" y="2306634"/>
          <a:ext cx="48485" cy="4848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FF986-0C78-46D9-96AB-059EB0AA17BD}">
      <dsp:nvSpPr>
        <dsp:cNvPr id="0" name=""/>
        <dsp:cNvSpPr/>
      </dsp:nvSpPr>
      <dsp:spPr>
        <a:xfrm rot="10800000">
          <a:off x="5063000" y="2129055"/>
          <a:ext cx="389598" cy="26612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296E7-DBF9-4F53-AB9E-0BEB37B5C5C8}">
      <dsp:nvSpPr>
        <dsp:cNvPr id="0" name=""/>
        <dsp:cNvSpPr/>
      </dsp:nvSpPr>
      <dsp:spPr>
        <a:xfrm>
          <a:off x="6132493" y="2861782"/>
          <a:ext cx="4130371" cy="1476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chemeClr val="accent2"/>
              </a:solidFill>
            </a:rPr>
            <a:t>Information Diffusion [JH9]</a:t>
          </a:r>
          <a:endParaRPr lang="en-DE" sz="1600" kern="1200" dirty="0">
            <a:solidFill>
              <a:schemeClr val="accent2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chemeClr val="accent2"/>
              </a:solidFill>
            </a:rPr>
            <a:t>Content SA [JH4]</a:t>
          </a:r>
          <a:endParaRPr lang="en-DE" sz="1600" kern="1200" dirty="0">
            <a:solidFill>
              <a:schemeClr val="accent2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chemeClr val="accent2"/>
              </a:solidFill>
            </a:rPr>
            <a:t>Emoji Embeddings [JH7, JH10]</a:t>
          </a:r>
          <a:endParaRPr lang="en-DE" sz="1600" kern="1200" dirty="0">
            <a:solidFill>
              <a:schemeClr val="accent2"/>
            </a:solidFill>
          </a:endParaRPr>
        </a:p>
      </dsp:txBody>
      <dsp:txXfrm>
        <a:off x="7404043" y="3263389"/>
        <a:ext cx="2826383" cy="1042630"/>
      </dsp:txXfrm>
    </dsp:sp>
    <dsp:sp modelId="{4B09B652-AE2E-467D-A42C-1BC122B50C91}">
      <dsp:nvSpPr>
        <dsp:cNvPr id="0" name=""/>
        <dsp:cNvSpPr/>
      </dsp:nvSpPr>
      <dsp:spPr>
        <a:xfrm>
          <a:off x="252734" y="2861782"/>
          <a:ext cx="3932203" cy="1476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chemeClr val="accent6">
                  <a:lumMod val="75000"/>
                </a:schemeClr>
              </a:solidFill>
            </a:rPr>
            <a:t>Moderation [JH5]</a:t>
          </a:r>
          <a:endParaRPr lang="en-DE" sz="1600" kern="1200" dirty="0">
            <a:solidFill>
              <a:schemeClr val="accent6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chemeClr val="accent6">
                  <a:lumMod val="75000"/>
                </a:schemeClr>
              </a:solidFill>
            </a:rPr>
            <a:t>User Lifetime [JH2, JH8]</a:t>
          </a:r>
          <a:endParaRPr lang="en-DE" sz="1600" kern="1200" dirty="0">
            <a:solidFill>
              <a:schemeClr val="accent6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i="1" kern="1200" dirty="0">
              <a:solidFill>
                <a:schemeClr val="accent6">
                  <a:lumMod val="75000"/>
                </a:schemeClr>
              </a:solidFill>
            </a:rPr>
            <a:t>Long Term </a:t>
          </a:r>
          <a:r>
            <a:rPr lang="en-GB" sz="1600" i="1" kern="1200" dirty="0" err="1">
              <a:solidFill>
                <a:schemeClr val="accent6">
                  <a:lumMod val="75000"/>
                </a:schemeClr>
              </a:solidFill>
            </a:rPr>
            <a:t>QoE</a:t>
          </a:r>
          <a:r>
            <a:rPr lang="en-GB" sz="1600" i="1" kern="1200" dirty="0">
              <a:solidFill>
                <a:schemeClr val="accent6">
                  <a:lumMod val="75000"/>
                </a:schemeClr>
              </a:solidFill>
            </a:rPr>
            <a:t> [JH3]</a:t>
          </a:r>
          <a:endParaRPr lang="en-DE" sz="1600" i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85172" y="3263389"/>
        <a:ext cx="2687666" cy="1042630"/>
      </dsp:txXfrm>
    </dsp:sp>
    <dsp:sp modelId="{52875617-2B15-4D46-842A-ED07C1F92761}">
      <dsp:nvSpPr>
        <dsp:cNvPr id="0" name=""/>
        <dsp:cNvSpPr/>
      </dsp:nvSpPr>
      <dsp:spPr>
        <a:xfrm>
          <a:off x="6132493" y="269729"/>
          <a:ext cx="4130371" cy="1476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DE" sz="1600" kern="1200" dirty="0">
            <a:solidFill>
              <a:schemeClr val="accent4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chemeClr val="accent4"/>
              </a:solidFill>
            </a:rPr>
            <a:t>Structural Characterization</a:t>
          </a:r>
          <a:endParaRPr lang="en-DE" sz="1600" kern="1200" dirty="0">
            <a:solidFill>
              <a:schemeClr val="accent4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chemeClr val="accent4"/>
              </a:solidFill>
            </a:rPr>
            <a:t>Cross-Country Insights [JH5]</a:t>
          </a:r>
          <a:endParaRPr lang="en-DE" sz="1600" kern="1200" dirty="0">
            <a:solidFill>
              <a:schemeClr val="accent4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chemeClr val="accent4"/>
              </a:solidFill>
            </a:rPr>
            <a:t>Spotlighting SA [JH8]</a:t>
          </a:r>
          <a:endParaRPr lang="en-DE" sz="1600" kern="1200" dirty="0">
            <a:solidFill>
              <a:schemeClr val="accent4"/>
            </a:solidFill>
          </a:endParaRPr>
        </a:p>
      </dsp:txBody>
      <dsp:txXfrm>
        <a:off x="7404043" y="302167"/>
        <a:ext cx="2826383" cy="1042630"/>
      </dsp:txXfrm>
    </dsp:sp>
    <dsp:sp modelId="{8228842F-89A2-410E-8CC4-8CB6F61CF6F5}">
      <dsp:nvSpPr>
        <dsp:cNvPr id="0" name=""/>
        <dsp:cNvSpPr/>
      </dsp:nvSpPr>
      <dsp:spPr>
        <a:xfrm>
          <a:off x="252734" y="269729"/>
          <a:ext cx="3932203" cy="1476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DE" sz="1600" i="1" kern="1200" dirty="0">
            <a:solidFill>
              <a:srgbClr val="00B05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i="1" kern="1200" dirty="0">
              <a:solidFill>
                <a:srgbClr val="00B050"/>
              </a:solidFill>
            </a:rPr>
            <a:t>Corona Warn App [JH6]</a:t>
          </a:r>
          <a:endParaRPr lang="en-DE" sz="1600" i="1" kern="1200" dirty="0">
            <a:solidFill>
              <a:srgbClr val="00B05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i="1" kern="1200" dirty="0">
              <a:solidFill>
                <a:srgbClr val="00B050"/>
              </a:solidFill>
            </a:rPr>
            <a:t>Weaponizing Reviews [JH1]</a:t>
          </a:r>
          <a:endParaRPr lang="en-DE" sz="1600" i="1" kern="1200" dirty="0">
            <a:solidFill>
              <a:srgbClr val="00B05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>
              <a:solidFill>
                <a:srgbClr val="00B050"/>
              </a:solidFill>
            </a:rPr>
            <a:t>Jodel</a:t>
          </a:r>
          <a:r>
            <a:rPr lang="en-GB" sz="1600" kern="1200" dirty="0">
              <a:solidFill>
                <a:srgbClr val="00B050"/>
              </a:solidFill>
            </a:rPr>
            <a:t> [JH8]</a:t>
          </a:r>
          <a:endParaRPr lang="en-DE" sz="1600" kern="1200" dirty="0">
            <a:solidFill>
              <a:srgbClr val="00B050"/>
            </a:solidFill>
          </a:endParaRPr>
        </a:p>
      </dsp:txBody>
      <dsp:txXfrm>
        <a:off x="285172" y="302167"/>
        <a:ext cx="2687666" cy="1042630"/>
      </dsp:txXfrm>
    </dsp:sp>
    <dsp:sp modelId="{883A29DA-357E-4889-85A9-A16DC8036E6B}">
      <dsp:nvSpPr>
        <dsp:cNvPr id="0" name=""/>
        <dsp:cNvSpPr/>
      </dsp:nvSpPr>
      <dsp:spPr>
        <a:xfrm>
          <a:off x="3213527" y="263032"/>
          <a:ext cx="1998126" cy="1998126"/>
        </a:xfrm>
        <a:prstGeom prst="pieWedg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ADOPTION</a:t>
          </a:r>
          <a:endParaRPr lang="en-DE" sz="2000" kern="1200" dirty="0"/>
        </a:p>
      </dsp:txBody>
      <dsp:txXfrm>
        <a:off x="3798765" y="848270"/>
        <a:ext cx="1412888" cy="1412888"/>
      </dsp:txXfrm>
    </dsp:sp>
    <dsp:sp modelId="{0A381CFE-FCB2-4FDD-8C53-0AC2E5913E35}">
      <dsp:nvSpPr>
        <dsp:cNvPr id="0" name=""/>
        <dsp:cNvSpPr/>
      </dsp:nvSpPr>
      <dsp:spPr>
        <a:xfrm rot="5400000">
          <a:off x="5303946" y="263032"/>
          <a:ext cx="1998126" cy="1998126"/>
        </a:xfrm>
        <a:prstGeom prst="pieWedg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BEHAVIOR</a:t>
          </a:r>
          <a:endParaRPr lang="en-DE" sz="2000" kern="1200" dirty="0"/>
        </a:p>
      </dsp:txBody>
      <dsp:txXfrm rot="-5400000">
        <a:off x="5303946" y="848270"/>
        <a:ext cx="1412888" cy="1412888"/>
      </dsp:txXfrm>
    </dsp:sp>
    <dsp:sp modelId="{85B02C21-F775-495A-ACE6-2315E95F8024}">
      <dsp:nvSpPr>
        <dsp:cNvPr id="0" name=""/>
        <dsp:cNvSpPr/>
      </dsp:nvSpPr>
      <dsp:spPr>
        <a:xfrm rot="10800000">
          <a:off x="5303946" y="2353451"/>
          <a:ext cx="1998126" cy="1998126"/>
        </a:xfrm>
        <a:prstGeom prst="pieWedg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CONTENT</a:t>
          </a:r>
          <a:endParaRPr lang="en-DE" sz="2000" kern="1200" dirty="0"/>
        </a:p>
      </dsp:txBody>
      <dsp:txXfrm rot="10800000">
        <a:off x="5303946" y="2353451"/>
        <a:ext cx="1412888" cy="1412888"/>
      </dsp:txXfrm>
    </dsp:sp>
    <dsp:sp modelId="{7828AED8-8A18-40C3-B02D-5E8F4FE983B1}">
      <dsp:nvSpPr>
        <dsp:cNvPr id="0" name=""/>
        <dsp:cNvSpPr/>
      </dsp:nvSpPr>
      <dsp:spPr>
        <a:xfrm rot="16200000">
          <a:off x="3213527" y="2353451"/>
          <a:ext cx="1998126" cy="1998126"/>
        </a:xfrm>
        <a:prstGeom prst="pieWedg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MANAGE-MENT</a:t>
          </a:r>
          <a:endParaRPr lang="en-DE" sz="2000" kern="1200" dirty="0"/>
        </a:p>
      </dsp:txBody>
      <dsp:txXfrm rot="5400000">
        <a:off x="3798765" y="2353451"/>
        <a:ext cx="1412888" cy="1412888"/>
      </dsp:txXfrm>
    </dsp:sp>
    <dsp:sp modelId="{F4C69834-2BFC-491E-B440-3D88976C8DB4}">
      <dsp:nvSpPr>
        <dsp:cNvPr id="0" name=""/>
        <dsp:cNvSpPr/>
      </dsp:nvSpPr>
      <dsp:spPr>
        <a:xfrm flipH="1">
          <a:off x="5233557" y="2306634"/>
          <a:ext cx="48485" cy="4848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FF986-0C78-46D9-96AB-059EB0AA17BD}">
      <dsp:nvSpPr>
        <dsp:cNvPr id="0" name=""/>
        <dsp:cNvSpPr/>
      </dsp:nvSpPr>
      <dsp:spPr>
        <a:xfrm rot="10800000">
          <a:off x="5063000" y="2129055"/>
          <a:ext cx="389598" cy="26612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296E7-DBF9-4F53-AB9E-0BEB37B5C5C8}">
      <dsp:nvSpPr>
        <dsp:cNvPr id="0" name=""/>
        <dsp:cNvSpPr/>
      </dsp:nvSpPr>
      <dsp:spPr>
        <a:xfrm>
          <a:off x="6153437" y="2861782"/>
          <a:ext cx="4102445" cy="1476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chemeClr val="bg1">
                  <a:lumMod val="50000"/>
                </a:schemeClr>
              </a:solidFill>
            </a:rPr>
            <a:t>Information Diffusion [JH9]</a:t>
          </a:r>
          <a:endParaRPr lang="en-DE" sz="1600" kern="1200" dirty="0">
            <a:solidFill>
              <a:schemeClr val="bg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>
              <a:solidFill>
                <a:schemeClr val="accent2"/>
              </a:solidFill>
            </a:rPr>
            <a:t>Content SA [JH4]</a:t>
          </a:r>
          <a:endParaRPr lang="en-DE" sz="1600" b="1" kern="1200" dirty="0">
            <a:solidFill>
              <a:schemeClr val="accent2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>
              <a:solidFill>
                <a:schemeClr val="accent2"/>
              </a:solidFill>
            </a:rPr>
            <a:t>Emoji Embeddings [JH7, JH10]</a:t>
          </a:r>
          <a:endParaRPr lang="en-DE" sz="1600" b="1" kern="1200" dirty="0">
            <a:solidFill>
              <a:schemeClr val="accent2"/>
            </a:solidFill>
          </a:endParaRPr>
        </a:p>
      </dsp:txBody>
      <dsp:txXfrm>
        <a:off x="7416609" y="3263389"/>
        <a:ext cx="2806836" cy="1042630"/>
      </dsp:txXfrm>
    </dsp:sp>
    <dsp:sp modelId="{4B09B652-AE2E-467D-A42C-1BC122B50C91}">
      <dsp:nvSpPr>
        <dsp:cNvPr id="0" name=""/>
        <dsp:cNvSpPr/>
      </dsp:nvSpPr>
      <dsp:spPr>
        <a:xfrm>
          <a:off x="259716" y="2861782"/>
          <a:ext cx="3932203" cy="1476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chemeClr val="bg1">
                  <a:lumMod val="50000"/>
                </a:schemeClr>
              </a:solidFill>
            </a:rPr>
            <a:t>Moderation [JH5]</a:t>
          </a:r>
          <a:endParaRPr lang="en-DE" sz="1600" kern="1200" dirty="0">
            <a:solidFill>
              <a:schemeClr val="bg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chemeClr val="bg1">
                  <a:lumMod val="50000"/>
                </a:schemeClr>
              </a:solidFill>
            </a:rPr>
            <a:t>User Lifetime [JH2, JH8]</a:t>
          </a:r>
          <a:endParaRPr lang="en-DE" sz="1600" kern="1200" dirty="0">
            <a:solidFill>
              <a:schemeClr val="bg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i="1" kern="1200" dirty="0">
              <a:solidFill>
                <a:schemeClr val="bg1">
                  <a:lumMod val="50000"/>
                </a:schemeClr>
              </a:solidFill>
            </a:rPr>
            <a:t>Long Term </a:t>
          </a:r>
          <a:r>
            <a:rPr lang="en-GB" sz="1600" i="1" kern="1200" dirty="0" err="1">
              <a:solidFill>
                <a:schemeClr val="bg1">
                  <a:lumMod val="50000"/>
                </a:schemeClr>
              </a:solidFill>
            </a:rPr>
            <a:t>QoE</a:t>
          </a:r>
          <a:r>
            <a:rPr lang="en-GB" sz="1600" i="1" kern="1200" dirty="0">
              <a:solidFill>
                <a:schemeClr val="bg1">
                  <a:lumMod val="50000"/>
                </a:schemeClr>
              </a:solidFill>
            </a:rPr>
            <a:t> [JH3]</a:t>
          </a:r>
          <a:endParaRPr lang="en-DE" sz="1600" i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92154" y="3263389"/>
        <a:ext cx="2687666" cy="1042630"/>
      </dsp:txXfrm>
    </dsp:sp>
    <dsp:sp modelId="{52875617-2B15-4D46-842A-ED07C1F92761}">
      <dsp:nvSpPr>
        <dsp:cNvPr id="0" name=""/>
        <dsp:cNvSpPr/>
      </dsp:nvSpPr>
      <dsp:spPr>
        <a:xfrm>
          <a:off x="6153437" y="269729"/>
          <a:ext cx="4102445" cy="1476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DE" sz="1600" kern="1200" dirty="0">
            <a:solidFill>
              <a:schemeClr val="accent4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chemeClr val="bg1">
                  <a:lumMod val="50000"/>
                </a:schemeClr>
              </a:solidFill>
            </a:rPr>
            <a:t>Structural Characterization</a:t>
          </a:r>
          <a:endParaRPr lang="en-DE" sz="1600" kern="1200" dirty="0">
            <a:solidFill>
              <a:schemeClr val="bg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>
              <a:solidFill>
                <a:schemeClr val="accent4"/>
              </a:solidFill>
            </a:rPr>
            <a:t>Cross-Country Insights [JH5]</a:t>
          </a:r>
          <a:endParaRPr lang="en-DE" sz="1600" b="1" kern="1200" dirty="0">
            <a:solidFill>
              <a:schemeClr val="accent4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chemeClr val="bg1">
                  <a:lumMod val="50000"/>
                </a:schemeClr>
              </a:solidFill>
            </a:rPr>
            <a:t>Spotlighting SA [JH8]</a:t>
          </a:r>
          <a:endParaRPr lang="en-DE" sz="16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7416609" y="302167"/>
        <a:ext cx="2806836" cy="1042630"/>
      </dsp:txXfrm>
    </dsp:sp>
    <dsp:sp modelId="{8228842F-89A2-410E-8CC4-8CB6F61CF6F5}">
      <dsp:nvSpPr>
        <dsp:cNvPr id="0" name=""/>
        <dsp:cNvSpPr/>
      </dsp:nvSpPr>
      <dsp:spPr>
        <a:xfrm>
          <a:off x="259716" y="269729"/>
          <a:ext cx="3932203" cy="1476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DE" sz="1600" i="1" kern="1200" dirty="0">
            <a:solidFill>
              <a:schemeClr val="bg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i="1" kern="1200" dirty="0">
              <a:solidFill>
                <a:schemeClr val="bg1">
                  <a:lumMod val="50000"/>
                </a:schemeClr>
              </a:solidFill>
            </a:rPr>
            <a:t>Corona Warn App [JH6]</a:t>
          </a:r>
          <a:endParaRPr lang="en-DE" sz="1600" i="1" kern="1200" dirty="0">
            <a:solidFill>
              <a:schemeClr val="bg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i="1" kern="1200" dirty="0">
              <a:solidFill>
                <a:schemeClr val="bg1">
                  <a:lumMod val="50000"/>
                </a:schemeClr>
              </a:solidFill>
            </a:rPr>
            <a:t>Weaponizing Reviews [JH1]</a:t>
          </a:r>
          <a:endParaRPr lang="en-DE" sz="1600" i="1" kern="1200" dirty="0">
            <a:solidFill>
              <a:schemeClr val="bg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>
              <a:solidFill>
                <a:schemeClr val="bg1">
                  <a:lumMod val="50000"/>
                </a:schemeClr>
              </a:solidFill>
            </a:rPr>
            <a:t>Jodel</a:t>
          </a:r>
          <a:r>
            <a:rPr lang="en-GB" sz="1600" kern="1200" dirty="0">
              <a:solidFill>
                <a:schemeClr val="bg1">
                  <a:lumMod val="50000"/>
                </a:schemeClr>
              </a:solidFill>
            </a:rPr>
            <a:t> [JH8]</a:t>
          </a:r>
          <a:endParaRPr lang="en-DE" sz="16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92154" y="302167"/>
        <a:ext cx="2687666" cy="1042630"/>
      </dsp:txXfrm>
    </dsp:sp>
    <dsp:sp modelId="{883A29DA-357E-4889-85A9-A16DC8036E6B}">
      <dsp:nvSpPr>
        <dsp:cNvPr id="0" name=""/>
        <dsp:cNvSpPr/>
      </dsp:nvSpPr>
      <dsp:spPr>
        <a:xfrm>
          <a:off x="3213527" y="263032"/>
          <a:ext cx="1998126" cy="1998126"/>
        </a:xfrm>
        <a:prstGeom prst="pieWedg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ADOPTION</a:t>
          </a:r>
          <a:endParaRPr lang="en-DE" sz="2000" kern="1200" dirty="0"/>
        </a:p>
      </dsp:txBody>
      <dsp:txXfrm>
        <a:off x="3798765" y="848270"/>
        <a:ext cx="1412888" cy="1412888"/>
      </dsp:txXfrm>
    </dsp:sp>
    <dsp:sp modelId="{0A381CFE-FCB2-4FDD-8C53-0AC2E5913E35}">
      <dsp:nvSpPr>
        <dsp:cNvPr id="0" name=""/>
        <dsp:cNvSpPr/>
      </dsp:nvSpPr>
      <dsp:spPr>
        <a:xfrm rot="5400000">
          <a:off x="5303946" y="263032"/>
          <a:ext cx="1998126" cy="1998126"/>
        </a:xfrm>
        <a:prstGeom prst="pieWedg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BEHAVIOR</a:t>
          </a:r>
          <a:endParaRPr lang="en-DE" sz="2000" kern="1200" dirty="0"/>
        </a:p>
      </dsp:txBody>
      <dsp:txXfrm rot="-5400000">
        <a:off x="5303946" y="848270"/>
        <a:ext cx="1412888" cy="1412888"/>
      </dsp:txXfrm>
    </dsp:sp>
    <dsp:sp modelId="{85B02C21-F775-495A-ACE6-2315E95F8024}">
      <dsp:nvSpPr>
        <dsp:cNvPr id="0" name=""/>
        <dsp:cNvSpPr/>
      </dsp:nvSpPr>
      <dsp:spPr>
        <a:xfrm rot="10800000">
          <a:off x="5303946" y="2353451"/>
          <a:ext cx="1998126" cy="1998126"/>
        </a:xfrm>
        <a:prstGeom prst="pieWedg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CONTENT</a:t>
          </a:r>
          <a:endParaRPr lang="en-DE" sz="2000" kern="1200" dirty="0"/>
        </a:p>
      </dsp:txBody>
      <dsp:txXfrm rot="10800000">
        <a:off x="5303946" y="2353451"/>
        <a:ext cx="1412888" cy="1412888"/>
      </dsp:txXfrm>
    </dsp:sp>
    <dsp:sp modelId="{7828AED8-8A18-40C3-B02D-5E8F4FE983B1}">
      <dsp:nvSpPr>
        <dsp:cNvPr id="0" name=""/>
        <dsp:cNvSpPr/>
      </dsp:nvSpPr>
      <dsp:spPr>
        <a:xfrm rot="16200000">
          <a:off x="3213527" y="2353451"/>
          <a:ext cx="1998126" cy="1998126"/>
        </a:xfrm>
        <a:prstGeom prst="pieWedg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MANAGE-MENT</a:t>
          </a:r>
          <a:endParaRPr lang="en-DE" sz="2000" kern="1200" dirty="0"/>
        </a:p>
      </dsp:txBody>
      <dsp:txXfrm rot="5400000">
        <a:off x="3798765" y="2353451"/>
        <a:ext cx="1412888" cy="1412888"/>
      </dsp:txXfrm>
    </dsp:sp>
    <dsp:sp modelId="{F4C69834-2BFC-491E-B440-3D88976C8DB4}">
      <dsp:nvSpPr>
        <dsp:cNvPr id="0" name=""/>
        <dsp:cNvSpPr/>
      </dsp:nvSpPr>
      <dsp:spPr>
        <a:xfrm flipH="1">
          <a:off x="5233557" y="2306634"/>
          <a:ext cx="48485" cy="4848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FF986-0C78-46D9-96AB-059EB0AA17BD}">
      <dsp:nvSpPr>
        <dsp:cNvPr id="0" name=""/>
        <dsp:cNvSpPr/>
      </dsp:nvSpPr>
      <dsp:spPr>
        <a:xfrm rot="10800000">
          <a:off x="5063000" y="2129055"/>
          <a:ext cx="389598" cy="26612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BCA90-E00F-4551-BC41-1EAEA5CEE10B}">
      <dsp:nvSpPr>
        <dsp:cNvPr id="0" name=""/>
        <dsp:cNvSpPr/>
      </dsp:nvSpPr>
      <dsp:spPr>
        <a:xfrm>
          <a:off x="0" y="0"/>
          <a:ext cx="3518400" cy="11134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        </a:t>
          </a:r>
          <a:r>
            <a:rPr lang="en-GB" sz="2500" b="1" kern="1200" dirty="0"/>
            <a:t>Partition</a:t>
          </a:r>
          <a:br>
            <a:rPr lang="en-GB" sz="2500" kern="1200" dirty="0"/>
          </a:br>
          <a:r>
            <a:rPr lang="de-DE" sz="2500" kern="1200" dirty="0"/>
            <a:t>        D</a:t>
          </a:r>
          <a:r>
            <a:rPr lang="en-GB" sz="2500" kern="1200" dirty="0" err="1"/>
            <a:t>ata</a:t>
          </a:r>
          <a:endParaRPr lang="en-DE" sz="2500" kern="1200" dirty="0"/>
        </a:p>
      </dsp:txBody>
      <dsp:txXfrm>
        <a:off x="32612" y="32612"/>
        <a:ext cx="2316878" cy="1048248"/>
      </dsp:txXfrm>
    </dsp:sp>
    <dsp:sp modelId="{A0B287FE-498D-46F8-84E0-BFE7DDC5A476}">
      <dsp:nvSpPr>
        <dsp:cNvPr id="0" name=""/>
        <dsp:cNvSpPr/>
      </dsp:nvSpPr>
      <dsp:spPr>
        <a:xfrm>
          <a:off x="310447" y="1299051"/>
          <a:ext cx="3518400" cy="1113472"/>
        </a:xfrm>
        <a:prstGeom prst="roundRect">
          <a:avLst>
            <a:gd name="adj" fmla="val 10000"/>
          </a:avLst>
        </a:prstGeom>
        <a:solidFill>
          <a:schemeClr val="accent2">
            <a:hueOff val="-7085945"/>
            <a:satOff val="-12393"/>
            <a:lumOff val="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        </a:t>
          </a:r>
          <a:r>
            <a:rPr lang="en-GB" sz="2500" b="1" kern="1200" dirty="0" err="1"/>
            <a:t>Analyze</a:t>
          </a:r>
          <a:r>
            <a:rPr lang="en-GB" sz="2500" kern="1200" dirty="0"/>
            <a:t> </a:t>
          </a:r>
          <a:br>
            <a:rPr lang="en-GB" sz="2500" kern="1200" dirty="0"/>
          </a:br>
          <a:r>
            <a:rPr lang="de-DE" sz="2500" kern="1200" dirty="0"/>
            <a:t>        </a:t>
          </a:r>
          <a:r>
            <a:rPr lang="en-GB" sz="2500" kern="1200" dirty="0"/>
            <a:t>Patterns</a:t>
          </a:r>
          <a:endParaRPr lang="en-DE" sz="2500" kern="1200" dirty="0"/>
        </a:p>
      </dsp:txBody>
      <dsp:txXfrm>
        <a:off x="343059" y="1331663"/>
        <a:ext cx="2418972" cy="1048248"/>
      </dsp:txXfrm>
    </dsp:sp>
    <dsp:sp modelId="{3377BACD-817B-4BE0-8E46-F5D3B978160D}">
      <dsp:nvSpPr>
        <dsp:cNvPr id="0" name=""/>
        <dsp:cNvSpPr/>
      </dsp:nvSpPr>
      <dsp:spPr>
        <a:xfrm>
          <a:off x="620894" y="2598102"/>
          <a:ext cx="3518400" cy="1113472"/>
        </a:xfrm>
        <a:prstGeom prst="roundRect">
          <a:avLst>
            <a:gd name="adj" fmla="val 10000"/>
          </a:avLst>
        </a:prstGeom>
        <a:solidFill>
          <a:schemeClr val="accent2">
            <a:hueOff val="-14171891"/>
            <a:satOff val="-24787"/>
            <a:lumOff val="58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        </a:t>
          </a:r>
          <a:r>
            <a:rPr lang="en-GB" sz="2500" kern="1200" dirty="0"/>
            <a:t>Structural </a:t>
          </a:r>
          <a:br>
            <a:rPr lang="en-GB" sz="2500" kern="1200" dirty="0"/>
          </a:br>
          <a:r>
            <a:rPr lang="de-DE" sz="2500" kern="1200" dirty="0"/>
            <a:t>        </a:t>
          </a:r>
          <a:r>
            <a:rPr lang="en-GB" sz="2500" b="1" kern="1200" dirty="0"/>
            <a:t>Implications</a:t>
          </a:r>
          <a:endParaRPr lang="en-DE" sz="2500" b="1" kern="1200" dirty="0"/>
        </a:p>
      </dsp:txBody>
      <dsp:txXfrm>
        <a:off x="653506" y="2630714"/>
        <a:ext cx="2418972" cy="1048248"/>
      </dsp:txXfrm>
    </dsp:sp>
    <dsp:sp modelId="{F0111249-323A-4EB9-AAA9-D8D652061AB7}">
      <dsp:nvSpPr>
        <dsp:cNvPr id="0" name=""/>
        <dsp:cNvSpPr/>
      </dsp:nvSpPr>
      <dsp:spPr>
        <a:xfrm>
          <a:off x="2794643" y="844383"/>
          <a:ext cx="723757" cy="7237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DE" sz="3300" kern="1200"/>
        </a:p>
      </dsp:txBody>
      <dsp:txXfrm>
        <a:off x="2957488" y="844383"/>
        <a:ext cx="398067" cy="544627"/>
      </dsp:txXfrm>
    </dsp:sp>
    <dsp:sp modelId="{76ED1930-2443-4B6F-AACC-08A0F95276F7}">
      <dsp:nvSpPr>
        <dsp:cNvPr id="0" name=""/>
        <dsp:cNvSpPr/>
      </dsp:nvSpPr>
      <dsp:spPr>
        <a:xfrm>
          <a:off x="3105090" y="2136011"/>
          <a:ext cx="723757" cy="7237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4346833"/>
            <a:satOff val="-584"/>
            <a:lumOff val="15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4346833"/>
              <a:satOff val="-584"/>
              <a:lumOff val="1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DE" sz="3300" kern="1200"/>
        </a:p>
      </dsp:txBody>
      <dsp:txXfrm>
        <a:off x="3267935" y="2136011"/>
        <a:ext cx="398067" cy="544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E22B6-DB03-42EF-A2E2-6E6AE8566670}">
      <dsp:nvSpPr>
        <dsp:cNvPr id="0" name=""/>
        <dsp:cNvSpPr/>
      </dsp:nvSpPr>
      <dsp:spPr>
        <a:xfrm rot="5400000">
          <a:off x="3492667" y="116198"/>
          <a:ext cx="1784903" cy="155286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Voting</a:t>
          </a:r>
          <a:endParaRPr lang="en-DE" sz="2100" kern="1200" dirty="0"/>
        </a:p>
      </dsp:txBody>
      <dsp:txXfrm rot="-5400000">
        <a:off x="3850673" y="278327"/>
        <a:ext cx="1068890" cy="1228609"/>
      </dsp:txXfrm>
    </dsp:sp>
    <dsp:sp modelId="{1726E3D9-9D72-4DB3-B850-CBD10CB9C255}">
      <dsp:nvSpPr>
        <dsp:cNvPr id="0" name=""/>
        <dsp:cNvSpPr/>
      </dsp:nvSpPr>
      <dsp:spPr>
        <a:xfrm>
          <a:off x="5208674" y="357160"/>
          <a:ext cx="1991952" cy="1070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Participation</a:t>
          </a:r>
          <a:endParaRPr lang="en-DE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Scores</a:t>
          </a:r>
          <a:endParaRPr lang="en-DE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Moderation</a:t>
          </a:r>
          <a:endParaRPr lang="en-DE" sz="1700" kern="1200" dirty="0"/>
        </a:p>
      </dsp:txBody>
      <dsp:txXfrm>
        <a:off x="5208674" y="357160"/>
        <a:ext cx="1991952" cy="1070942"/>
      </dsp:txXfrm>
    </dsp:sp>
    <dsp:sp modelId="{08AF4F99-9293-49C8-8FBB-128D708D9EA0}">
      <dsp:nvSpPr>
        <dsp:cNvPr id="0" name=""/>
        <dsp:cNvSpPr/>
      </dsp:nvSpPr>
      <dsp:spPr>
        <a:xfrm rot="5400000">
          <a:off x="1815571" y="116198"/>
          <a:ext cx="1784903" cy="155286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DE" sz="3600" kern="1200"/>
        </a:p>
      </dsp:txBody>
      <dsp:txXfrm rot="-5400000">
        <a:off x="2173577" y="278327"/>
        <a:ext cx="1068890" cy="1228609"/>
      </dsp:txXfrm>
    </dsp:sp>
    <dsp:sp modelId="{51C4B9BD-1777-4CCB-A251-96A2E1256159}">
      <dsp:nvSpPr>
        <dsp:cNvPr id="0" name=""/>
        <dsp:cNvSpPr/>
      </dsp:nvSpPr>
      <dsp:spPr>
        <a:xfrm rot="5400000">
          <a:off x="2650906" y="1631225"/>
          <a:ext cx="1784903" cy="155286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Content</a:t>
          </a:r>
        </a:p>
      </dsp:txBody>
      <dsp:txXfrm rot="-5400000">
        <a:off x="3008912" y="1793354"/>
        <a:ext cx="1068890" cy="1228609"/>
      </dsp:txXfrm>
    </dsp:sp>
    <dsp:sp modelId="{E8E19BC2-77EF-4A0A-85D9-1581CEF8CD40}">
      <dsp:nvSpPr>
        <dsp:cNvPr id="0" name=""/>
        <dsp:cNvSpPr/>
      </dsp:nvSpPr>
      <dsp:spPr>
        <a:xfrm>
          <a:off x="774972" y="1872187"/>
          <a:ext cx="1927696" cy="1070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Engagement Speed</a:t>
          </a:r>
          <a:endParaRPr lang="en-DE" sz="1700" kern="1200" dirty="0"/>
        </a:p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Thread Length</a:t>
          </a:r>
          <a:endParaRPr lang="en-DE" sz="1700" kern="1200" dirty="0"/>
        </a:p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Discussions</a:t>
          </a:r>
          <a:endParaRPr lang="en-DE" sz="1700" kern="1200" dirty="0"/>
        </a:p>
      </dsp:txBody>
      <dsp:txXfrm>
        <a:off x="774972" y="1872187"/>
        <a:ext cx="1927696" cy="1070942"/>
      </dsp:txXfrm>
    </dsp:sp>
    <dsp:sp modelId="{6B08EAA5-91C5-4A22-8E66-47F3E2E40AE5}">
      <dsp:nvSpPr>
        <dsp:cNvPr id="0" name=""/>
        <dsp:cNvSpPr/>
      </dsp:nvSpPr>
      <dsp:spPr>
        <a:xfrm rot="5400000">
          <a:off x="4328002" y="1631225"/>
          <a:ext cx="1784903" cy="155286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DE" sz="3600" kern="1200"/>
        </a:p>
      </dsp:txBody>
      <dsp:txXfrm rot="-5400000">
        <a:off x="4686008" y="1793354"/>
        <a:ext cx="1068890" cy="12286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BCA90-E00F-4551-BC41-1EAEA5CEE10B}">
      <dsp:nvSpPr>
        <dsp:cNvPr id="0" name=""/>
        <dsp:cNvSpPr/>
      </dsp:nvSpPr>
      <dsp:spPr>
        <a:xfrm>
          <a:off x="0" y="0"/>
          <a:ext cx="3518400" cy="11134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        </a:t>
          </a:r>
          <a:r>
            <a:rPr lang="en-GB" sz="2500" b="1" kern="1200" dirty="0"/>
            <a:t>Partition</a:t>
          </a:r>
          <a:br>
            <a:rPr lang="en-GB" sz="2500" kern="1200" dirty="0"/>
          </a:br>
          <a:r>
            <a:rPr lang="de-DE" sz="2500" kern="1200" dirty="0"/>
            <a:t>        D</a:t>
          </a:r>
          <a:r>
            <a:rPr lang="en-GB" sz="2500" kern="1200" dirty="0" err="1"/>
            <a:t>ata</a:t>
          </a:r>
          <a:endParaRPr lang="en-DE" sz="2500" kern="1200" dirty="0"/>
        </a:p>
      </dsp:txBody>
      <dsp:txXfrm>
        <a:off x="32612" y="32612"/>
        <a:ext cx="2316878" cy="1048248"/>
      </dsp:txXfrm>
    </dsp:sp>
    <dsp:sp modelId="{A0B287FE-498D-46F8-84E0-BFE7DDC5A476}">
      <dsp:nvSpPr>
        <dsp:cNvPr id="0" name=""/>
        <dsp:cNvSpPr/>
      </dsp:nvSpPr>
      <dsp:spPr>
        <a:xfrm>
          <a:off x="310447" y="1299051"/>
          <a:ext cx="3518400" cy="1113472"/>
        </a:xfrm>
        <a:prstGeom prst="roundRect">
          <a:avLst>
            <a:gd name="adj" fmla="val 10000"/>
          </a:avLst>
        </a:prstGeom>
        <a:solidFill>
          <a:schemeClr val="accent2">
            <a:hueOff val="-7085945"/>
            <a:satOff val="-12393"/>
            <a:lumOff val="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        </a:t>
          </a:r>
          <a:r>
            <a:rPr lang="en-GB" sz="2500" b="1" kern="1200" dirty="0" err="1"/>
            <a:t>Analyze</a:t>
          </a:r>
          <a:r>
            <a:rPr lang="en-GB" sz="2500" kern="1200" dirty="0"/>
            <a:t> </a:t>
          </a:r>
          <a:br>
            <a:rPr lang="en-GB" sz="2500" kern="1200" dirty="0"/>
          </a:br>
          <a:r>
            <a:rPr lang="de-DE" sz="2500" kern="1200" dirty="0"/>
            <a:t>        </a:t>
          </a:r>
          <a:r>
            <a:rPr lang="en-GB" sz="2500" kern="1200" dirty="0"/>
            <a:t>Patterns</a:t>
          </a:r>
          <a:endParaRPr lang="en-DE" sz="2500" kern="1200" dirty="0"/>
        </a:p>
      </dsp:txBody>
      <dsp:txXfrm>
        <a:off x="343059" y="1331663"/>
        <a:ext cx="2418972" cy="1048248"/>
      </dsp:txXfrm>
    </dsp:sp>
    <dsp:sp modelId="{3377BACD-817B-4BE0-8E46-F5D3B978160D}">
      <dsp:nvSpPr>
        <dsp:cNvPr id="0" name=""/>
        <dsp:cNvSpPr/>
      </dsp:nvSpPr>
      <dsp:spPr>
        <a:xfrm>
          <a:off x="620894" y="2598102"/>
          <a:ext cx="3518400" cy="1113472"/>
        </a:xfrm>
        <a:prstGeom prst="roundRect">
          <a:avLst>
            <a:gd name="adj" fmla="val 10000"/>
          </a:avLst>
        </a:prstGeom>
        <a:solidFill>
          <a:schemeClr val="accent2">
            <a:hueOff val="-14171891"/>
            <a:satOff val="-24787"/>
            <a:lumOff val="58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        </a:t>
          </a:r>
          <a:r>
            <a:rPr lang="en-GB" sz="2500" kern="1200" dirty="0"/>
            <a:t>Structural </a:t>
          </a:r>
          <a:br>
            <a:rPr lang="en-GB" sz="2500" kern="1200" dirty="0"/>
          </a:br>
          <a:r>
            <a:rPr lang="de-DE" sz="2500" kern="1200" dirty="0"/>
            <a:t>        </a:t>
          </a:r>
          <a:r>
            <a:rPr lang="en-GB" sz="2500" b="1" kern="1200" dirty="0"/>
            <a:t>Implications</a:t>
          </a:r>
          <a:endParaRPr lang="en-DE" sz="2500" b="1" kern="1200" dirty="0"/>
        </a:p>
      </dsp:txBody>
      <dsp:txXfrm>
        <a:off x="653506" y="2630714"/>
        <a:ext cx="2418972" cy="1048248"/>
      </dsp:txXfrm>
    </dsp:sp>
    <dsp:sp modelId="{F0111249-323A-4EB9-AAA9-D8D652061AB7}">
      <dsp:nvSpPr>
        <dsp:cNvPr id="0" name=""/>
        <dsp:cNvSpPr/>
      </dsp:nvSpPr>
      <dsp:spPr>
        <a:xfrm>
          <a:off x="2794643" y="844383"/>
          <a:ext cx="723757" cy="7237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DE" sz="3300" kern="1200"/>
        </a:p>
      </dsp:txBody>
      <dsp:txXfrm>
        <a:off x="2957488" y="844383"/>
        <a:ext cx="398067" cy="544627"/>
      </dsp:txXfrm>
    </dsp:sp>
    <dsp:sp modelId="{76ED1930-2443-4B6F-AACC-08A0F95276F7}">
      <dsp:nvSpPr>
        <dsp:cNvPr id="0" name=""/>
        <dsp:cNvSpPr/>
      </dsp:nvSpPr>
      <dsp:spPr>
        <a:xfrm>
          <a:off x="3105090" y="2136011"/>
          <a:ext cx="723757" cy="7237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4346833"/>
            <a:satOff val="-584"/>
            <a:lumOff val="15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4346833"/>
              <a:satOff val="-584"/>
              <a:lumOff val="1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DE" sz="3300" kern="1200"/>
        </a:p>
      </dsp:txBody>
      <dsp:txXfrm>
        <a:off x="3267935" y="2136011"/>
        <a:ext cx="398067" cy="5446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55589-E574-4804-8327-5B3EB01724EA}">
      <dsp:nvSpPr>
        <dsp:cNvPr id="0" name=""/>
        <dsp:cNvSpPr/>
      </dsp:nvSpPr>
      <dsp:spPr>
        <a:xfrm>
          <a:off x="0" y="0"/>
          <a:ext cx="3518400" cy="11134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        Classifcation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        </a:t>
          </a:r>
          <a:r>
            <a:rPr lang="de-DE" sz="2000" b="1" kern="1200" dirty="0"/>
            <a:t>Schema</a:t>
          </a:r>
          <a:endParaRPr lang="en-DE" sz="2000" b="1" kern="1200" dirty="0"/>
        </a:p>
      </dsp:txBody>
      <dsp:txXfrm>
        <a:off x="32612" y="32612"/>
        <a:ext cx="2316878" cy="1048248"/>
      </dsp:txXfrm>
    </dsp:sp>
    <dsp:sp modelId="{41722AFD-29BD-46C8-9696-16530087A04B}">
      <dsp:nvSpPr>
        <dsp:cNvPr id="0" name=""/>
        <dsp:cNvSpPr/>
      </dsp:nvSpPr>
      <dsp:spPr>
        <a:xfrm>
          <a:off x="310447" y="1299051"/>
          <a:ext cx="3518400" cy="1113472"/>
        </a:xfrm>
        <a:prstGeom prst="roundRect">
          <a:avLst>
            <a:gd name="adj" fmla="val 10000"/>
          </a:avLst>
        </a:prstGeom>
        <a:solidFill>
          <a:schemeClr val="accent2">
            <a:hueOff val="-7085945"/>
            <a:satOff val="-12393"/>
            <a:lumOff val="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        </a:t>
          </a:r>
          <a:r>
            <a:rPr lang="en-GB" sz="2000" b="1" kern="1200" dirty="0"/>
            <a:t>Crowdsourcing</a:t>
          </a:r>
          <a:endParaRPr lang="de-DE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        </a:t>
          </a:r>
          <a:r>
            <a:rPr lang="en-GB" sz="2000" kern="1200" dirty="0"/>
            <a:t>Campaigns</a:t>
          </a:r>
          <a:endParaRPr lang="en-DE" sz="2000" b="1" kern="1200" dirty="0"/>
        </a:p>
      </dsp:txBody>
      <dsp:txXfrm>
        <a:off x="343059" y="1331663"/>
        <a:ext cx="2418972" cy="1048248"/>
      </dsp:txXfrm>
    </dsp:sp>
    <dsp:sp modelId="{E94A67AE-8EDA-4674-862E-3E30C682038F}">
      <dsp:nvSpPr>
        <dsp:cNvPr id="0" name=""/>
        <dsp:cNvSpPr/>
      </dsp:nvSpPr>
      <dsp:spPr>
        <a:xfrm>
          <a:off x="620894" y="2598102"/>
          <a:ext cx="3518400" cy="1113472"/>
        </a:xfrm>
        <a:prstGeom prst="roundRect">
          <a:avLst>
            <a:gd name="adj" fmla="val 10000"/>
          </a:avLst>
        </a:prstGeom>
        <a:solidFill>
          <a:schemeClr val="accent2">
            <a:hueOff val="-14171891"/>
            <a:satOff val="-24787"/>
            <a:lumOff val="58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        Evaluation</a:t>
          </a:r>
          <a:endParaRPr lang="en-DE" sz="2000" b="1" kern="1200" dirty="0"/>
        </a:p>
      </dsp:txBody>
      <dsp:txXfrm>
        <a:off x="653506" y="2630714"/>
        <a:ext cx="2418972" cy="1048248"/>
      </dsp:txXfrm>
    </dsp:sp>
    <dsp:sp modelId="{9BA335F6-E23C-4B8C-8BB8-9CF6508F81C7}">
      <dsp:nvSpPr>
        <dsp:cNvPr id="0" name=""/>
        <dsp:cNvSpPr/>
      </dsp:nvSpPr>
      <dsp:spPr>
        <a:xfrm>
          <a:off x="2794643" y="844383"/>
          <a:ext cx="723757" cy="7237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DE" sz="2000" kern="1200"/>
        </a:p>
      </dsp:txBody>
      <dsp:txXfrm>
        <a:off x="2957488" y="844383"/>
        <a:ext cx="398067" cy="544627"/>
      </dsp:txXfrm>
    </dsp:sp>
    <dsp:sp modelId="{56A4DD51-422B-4DCD-9374-8191092D91E9}">
      <dsp:nvSpPr>
        <dsp:cNvPr id="0" name=""/>
        <dsp:cNvSpPr/>
      </dsp:nvSpPr>
      <dsp:spPr>
        <a:xfrm>
          <a:off x="3105090" y="2136011"/>
          <a:ext cx="723757" cy="7237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4346833"/>
            <a:satOff val="-584"/>
            <a:lumOff val="15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4346833"/>
              <a:satOff val="-584"/>
              <a:lumOff val="1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DE" sz="2000" kern="1200"/>
        </a:p>
      </dsp:txBody>
      <dsp:txXfrm>
        <a:off x="3267935" y="2136011"/>
        <a:ext cx="398067" cy="5446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55589-E574-4804-8327-5B3EB01724EA}">
      <dsp:nvSpPr>
        <dsp:cNvPr id="0" name=""/>
        <dsp:cNvSpPr/>
      </dsp:nvSpPr>
      <dsp:spPr>
        <a:xfrm>
          <a:off x="0" y="0"/>
          <a:ext cx="3518400" cy="11134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        Classifcation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        </a:t>
          </a:r>
          <a:r>
            <a:rPr lang="de-DE" sz="2000" b="1" kern="1200" dirty="0"/>
            <a:t>Schema</a:t>
          </a:r>
          <a:endParaRPr lang="en-DE" sz="2000" b="1" kern="1200" dirty="0"/>
        </a:p>
      </dsp:txBody>
      <dsp:txXfrm>
        <a:off x="32612" y="32612"/>
        <a:ext cx="2316878" cy="1048248"/>
      </dsp:txXfrm>
    </dsp:sp>
    <dsp:sp modelId="{41722AFD-29BD-46C8-9696-16530087A04B}">
      <dsp:nvSpPr>
        <dsp:cNvPr id="0" name=""/>
        <dsp:cNvSpPr/>
      </dsp:nvSpPr>
      <dsp:spPr>
        <a:xfrm>
          <a:off x="310447" y="1299051"/>
          <a:ext cx="3518400" cy="1113472"/>
        </a:xfrm>
        <a:prstGeom prst="roundRect">
          <a:avLst>
            <a:gd name="adj" fmla="val 10000"/>
          </a:avLst>
        </a:prstGeom>
        <a:solidFill>
          <a:schemeClr val="accent2">
            <a:hueOff val="-7085945"/>
            <a:satOff val="-12393"/>
            <a:lumOff val="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        </a:t>
          </a:r>
          <a:r>
            <a:rPr lang="en-GB" sz="2000" b="1" kern="1200" dirty="0"/>
            <a:t>Crowdsourcing</a:t>
          </a:r>
          <a:endParaRPr lang="de-DE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        </a:t>
          </a:r>
          <a:r>
            <a:rPr lang="en-GB" sz="2000" kern="1200" dirty="0" err="1"/>
            <a:t>Campagins</a:t>
          </a:r>
          <a:endParaRPr lang="en-DE" sz="2000" b="1" kern="1200" dirty="0"/>
        </a:p>
      </dsp:txBody>
      <dsp:txXfrm>
        <a:off x="343059" y="1331663"/>
        <a:ext cx="2418972" cy="1048248"/>
      </dsp:txXfrm>
    </dsp:sp>
    <dsp:sp modelId="{E94A67AE-8EDA-4674-862E-3E30C682038F}">
      <dsp:nvSpPr>
        <dsp:cNvPr id="0" name=""/>
        <dsp:cNvSpPr/>
      </dsp:nvSpPr>
      <dsp:spPr>
        <a:xfrm>
          <a:off x="620894" y="2598102"/>
          <a:ext cx="3518400" cy="1113472"/>
        </a:xfrm>
        <a:prstGeom prst="roundRect">
          <a:avLst>
            <a:gd name="adj" fmla="val 10000"/>
          </a:avLst>
        </a:prstGeom>
        <a:solidFill>
          <a:schemeClr val="accent2">
            <a:hueOff val="-14171891"/>
            <a:satOff val="-24787"/>
            <a:lumOff val="58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        Evaluation</a:t>
          </a:r>
          <a:endParaRPr lang="en-DE" sz="2000" b="1" kern="1200" dirty="0"/>
        </a:p>
      </dsp:txBody>
      <dsp:txXfrm>
        <a:off x="653506" y="2630714"/>
        <a:ext cx="2418972" cy="1048248"/>
      </dsp:txXfrm>
    </dsp:sp>
    <dsp:sp modelId="{9BA335F6-E23C-4B8C-8BB8-9CF6508F81C7}">
      <dsp:nvSpPr>
        <dsp:cNvPr id="0" name=""/>
        <dsp:cNvSpPr/>
      </dsp:nvSpPr>
      <dsp:spPr>
        <a:xfrm>
          <a:off x="2794643" y="844383"/>
          <a:ext cx="723757" cy="7237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DE" sz="2000" kern="1200"/>
        </a:p>
      </dsp:txBody>
      <dsp:txXfrm>
        <a:off x="2957488" y="844383"/>
        <a:ext cx="398067" cy="544627"/>
      </dsp:txXfrm>
    </dsp:sp>
    <dsp:sp modelId="{56A4DD51-422B-4DCD-9374-8191092D91E9}">
      <dsp:nvSpPr>
        <dsp:cNvPr id="0" name=""/>
        <dsp:cNvSpPr/>
      </dsp:nvSpPr>
      <dsp:spPr>
        <a:xfrm>
          <a:off x="3105090" y="2136011"/>
          <a:ext cx="723757" cy="7237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4346833"/>
            <a:satOff val="-584"/>
            <a:lumOff val="15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4346833"/>
              <a:satOff val="-584"/>
              <a:lumOff val="1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DE" sz="2000" kern="1200"/>
        </a:p>
      </dsp:txBody>
      <dsp:txXfrm>
        <a:off x="3267935" y="2136011"/>
        <a:ext cx="398067" cy="5446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76231-5BA8-4094-BF5A-3AC1067FC03B}">
      <dsp:nvSpPr>
        <dsp:cNvPr id="0" name=""/>
        <dsp:cNvSpPr/>
      </dsp:nvSpPr>
      <dsp:spPr>
        <a:xfrm>
          <a:off x="0" y="0"/>
          <a:ext cx="3293304" cy="11134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        Interpretable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        </a:t>
          </a:r>
          <a:r>
            <a:rPr lang="de-DE" sz="2000" b="1" kern="1200" dirty="0"/>
            <a:t>Embedding</a:t>
          </a:r>
          <a:endParaRPr lang="de-DE" sz="2000" kern="1200" dirty="0"/>
        </a:p>
      </dsp:txBody>
      <dsp:txXfrm>
        <a:off x="32612" y="32612"/>
        <a:ext cx="2091781" cy="1048248"/>
      </dsp:txXfrm>
    </dsp:sp>
    <dsp:sp modelId="{33698991-B3EF-4881-A877-3EBDC968863A}">
      <dsp:nvSpPr>
        <dsp:cNvPr id="0" name=""/>
        <dsp:cNvSpPr/>
      </dsp:nvSpPr>
      <dsp:spPr>
        <a:xfrm>
          <a:off x="290585" y="1299051"/>
          <a:ext cx="3293304" cy="1113472"/>
        </a:xfrm>
        <a:prstGeom prst="roundRect">
          <a:avLst>
            <a:gd name="adj" fmla="val 10000"/>
          </a:avLst>
        </a:prstGeom>
        <a:solidFill>
          <a:schemeClr val="accent2">
            <a:hueOff val="-7085945"/>
            <a:satOff val="-12393"/>
            <a:lumOff val="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        Crowdsourcing</a:t>
          </a:r>
          <a:endParaRPr lang="de-DE" sz="2000" kern="1200" dirty="0"/>
        </a:p>
      </dsp:txBody>
      <dsp:txXfrm>
        <a:off x="323197" y="1331663"/>
        <a:ext cx="2213737" cy="1048248"/>
      </dsp:txXfrm>
    </dsp:sp>
    <dsp:sp modelId="{9D8E83B9-632C-4F9E-99D5-4E80DA961F3A}">
      <dsp:nvSpPr>
        <dsp:cNvPr id="0" name=""/>
        <dsp:cNvSpPr/>
      </dsp:nvSpPr>
      <dsp:spPr>
        <a:xfrm>
          <a:off x="581171" y="2598102"/>
          <a:ext cx="3293304" cy="1113472"/>
        </a:xfrm>
        <a:prstGeom prst="roundRect">
          <a:avLst>
            <a:gd name="adj" fmla="val 10000"/>
          </a:avLst>
        </a:prstGeom>
        <a:solidFill>
          <a:schemeClr val="accent2">
            <a:hueOff val="-14171891"/>
            <a:satOff val="-24787"/>
            <a:lumOff val="58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        Evaluation</a:t>
          </a:r>
          <a:endParaRPr lang="de-DE" sz="2000" kern="1200" dirty="0"/>
        </a:p>
      </dsp:txBody>
      <dsp:txXfrm>
        <a:off x="613783" y="2630714"/>
        <a:ext cx="2213737" cy="1048248"/>
      </dsp:txXfrm>
    </dsp:sp>
    <dsp:sp modelId="{CB0ED391-3A7F-4E3D-BD83-794B8D502757}">
      <dsp:nvSpPr>
        <dsp:cNvPr id="0" name=""/>
        <dsp:cNvSpPr/>
      </dsp:nvSpPr>
      <dsp:spPr>
        <a:xfrm>
          <a:off x="2569547" y="844383"/>
          <a:ext cx="723757" cy="7237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DE" sz="2000" kern="1200"/>
        </a:p>
      </dsp:txBody>
      <dsp:txXfrm>
        <a:off x="2732392" y="844383"/>
        <a:ext cx="398067" cy="544627"/>
      </dsp:txXfrm>
    </dsp:sp>
    <dsp:sp modelId="{C7B4D357-301D-4D6A-86A1-2F2B25719967}">
      <dsp:nvSpPr>
        <dsp:cNvPr id="0" name=""/>
        <dsp:cNvSpPr/>
      </dsp:nvSpPr>
      <dsp:spPr>
        <a:xfrm>
          <a:off x="2860133" y="2136011"/>
          <a:ext cx="723757" cy="7237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4346833"/>
            <a:satOff val="-584"/>
            <a:lumOff val="15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4346833"/>
              <a:satOff val="-584"/>
              <a:lumOff val="1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DE" sz="3300" kern="1200"/>
        </a:p>
      </dsp:txBody>
      <dsp:txXfrm>
        <a:off x="3022978" y="2136011"/>
        <a:ext cx="398067" cy="5446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296E7-DBF9-4F53-AB9E-0BEB37B5C5C8}">
      <dsp:nvSpPr>
        <dsp:cNvPr id="0" name=""/>
        <dsp:cNvSpPr/>
      </dsp:nvSpPr>
      <dsp:spPr>
        <a:xfrm>
          <a:off x="6153437" y="2861782"/>
          <a:ext cx="4102445" cy="1476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chemeClr val="bg1">
                  <a:lumMod val="50000"/>
                </a:schemeClr>
              </a:solidFill>
            </a:rPr>
            <a:t>Information Diffusion [JH9]</a:t>
          </a:r>
          <a:endParaRPr lang="en-DE" sz="1600" kern="1200" dirty="0">
            <a:solidFill>
              <a:schemeClr val="bg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>
              <a:solidFill>
                <a:schemeClr val="accent2"/>
              </a:solidFill>
            </a:rPr>
            <a:t>Content SA [JH4]</a:t>
          </a:r>
          <a:endParaRPr lang="en-DE" sz="1600" b="1" kern="1200" dirty="0">
            <a:solidFill>
              <a:schemeClr val="accent2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>
              <a:solidFill>
                <a:schemeClr val="accent2"/>
              </a:solidFill>
            </a:rPr>
            <a:t>Emoji Embeddings [JH7, JH10]</a:t>
          </a:r>
          <a:endParaRPr lang="en-DE" sz="1600" b="1" kern="1200" dirty="0">
            <a:solidFill>
              <a:schemeClr val="accent2"/>
            </a:solidFill>
          </a:endParaRPr>
        </a:p>
      </dsp:txBody>
      <dsp:txXfrm>
        <a:off x="7416609" y="3263389"/>
        <a:ext cx="2806836" cy="1042630"/>
      </dsp:txXfrm>
    </dsp:sp>
    <dsp:sp modelId="{4B09B652-AE2E-467D-A42C-1BC122B50C91}">
      <dsp:nvSpPr>
        <dsp:cNvPr id="0" name=""/>
        <dsp:cNvSpPr/>
      </dsp:nvSpPr>
      <dsp:spPr>
        <a:xfrm>
          <a:off x="259716" y="2861782"/>
          <a:ext cx="3932203" cy="1476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chemeClr val="bg1">
                  <a:lumMod val="50000"/>
                </a:schemeClr>
              </a:solidFill>
            </a:rPr>
            <a:t>Moderation [JH5]</a:t>
          </a:r>
          <a:endParaRPr lang="en-DE" sz="1600" kern="1200" dirty="0">
            <a:solidFill>
              <a:schemeClr val="bg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chemeClr val="bg1">
                  <a:lumMod val="50000"/>
                </a:schemeClr>
              </a:solidFill>
            </a:rPr>
            <a:t>User Lifetime [JH2, JH8]</a:t>
          </a:r>
          <a:endParaRPr lang="en-DE" sz="1600" kern="1200" dirty="0">
            <a:solidFill>
              <a:schemeClr val="bg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i="1" kern="1200" dirty="0">
              <a:solidFill>
                <a:schemeClr val="bg1">
                  <a:lumMod val="50000"/>
                </a:schemeClr>
              </a:solidFill>
            </a:rPr>
            <a:t>Long Term </a:t>
          </a:r>
          <a:r>
            <a:rPr lang="en-GB" sz="1600" i="1" kern="1200" dirty="0" err="1">
              <a:solidFill>
                <a:schemeClr val="bg1">
                  <a:lumMod val="50000"/>
                </a:schemeClr>
              </a:solidFill>
            </a:rPr>
            <a:t>QoE</a:t>
          </a:r>
          <a:r>
            <a:rPr lang="en-GB" sz="1600" i="1" kern="1200" dirty="0">
              <a:solidFill>
                <a:schemeClr val="bg1">
                  <a:lumMod val="50000"/>
                </a:schemeClr>
              </a:solidFill>
            </a:rPr>
            <a:t> [JH3]</a:t>
          </a:r>
          <a:endParaRPr lang="en-DE" sz="1600" i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92154" y="3263389"/>
        <a:ext cx="2687666" cy="1042630"/>
      </dsp:txXfrm>
    </dsp:sp>
    <dsp:sp modelId="{52875617-2B15-4D46-842A-ED07C1F92761}">
      <dsp:nvSpPr>
        <dsp:cNvPr id="0" name=""/>
        <dsp:cNvSpPr/>
      </dsp:nvSpPr>
      <dsp:spPr>
        <a:xfrm>
          <a:off x="6153437" y="269729"/>
          <a:ext cx="4102445" cy="1476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DE" sz="1600" kern="1200" dirty="0">
            <a:solidFill>
              <a:schemeClr val="accent4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chemeClr val="bg1">
                  <a:lumMod val="50000"/>
                </a:schemeClr>
              </a:solidFill>
            </a:rPr>
            <a:t>Structural Characterization</a:t>
          </a:r>
          <a:endParaRPr lang="en-DE" sz="1600" kern="1200" dirty="0">
            <a:solidFill>
              <a:schemeClr val="bg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>
              <a:solidFill>
                <a:schemeClr val="accent4"/>
              </a:solidFill>
            </a:rPr>
            <a:t>Cross-Country Insights [JH5]</a:t>
          </a:r>
          <a:endParaRPr lang="en-DE" sz="1600" b="1" kern="1200" dirty="0">
            <a:solidFill>
              <a:schemeClr val="accent4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chemeClr val="bg1">
                  <a:lumMod val="50000"/>
                </a:schemeClr>
              </a:solidFill>
            </a:rPr>
            <a:t>Spotlighting SA [JH8]</a:t>
          </a:r>
          <a:endParaRPr lang="en-DE" sz="16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7416609" y="302167"/>
        <a:ext cx="2806836" cy="1042630"/>
      </dsp:txXfrm>
    </dsp:sp>
    <dsp:sp modelId="{8228842F-89A2-410E-8CC4-8CB6F61CF6F5}">
      <dsp:nvSpPr>
        <dsp:cNvPr id="0" name=""/>
        <dsp:cNvSpPr/>
      </dsp:nvSpPr>
      <dsp:spPr>
        <a:xfrm>
          <a:off x="259716" y="269729"/>
          <a:ext cx="3932203" cy="1476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DE" sz="1600" i="1" kern="1200" dirty="0">
            <a:solidFill>
              <a:schemeClr val="bg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i="1" kern="1200" dirty="0">
              <a:solidFill>
                <a:schemeClr val="bg1">
                  <a:lumMod val="50000"/>
                </a:schemeClr>
              </a:solidFill>
            </a:rPr>
            <a:t>Corona Warn App [JH6]</a:t>
          </a:r>
          <a:endParaRPr lang="en-DE" sz="1600" i="1" kern="1200" dirty="0">
            <a:solidFill>
              <a:schemeClr val="bg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i="1" kern="1200" dirty="0">
              <a:solidFill>
                <a:schemeClr val="bg1">
                  <a:lumMod val="50000"/>
                </a:schemeClr>
              </a:solidFill>
            </a:rPr>
            <a:t>Weaponizing Reviews [JH1]</a:t>
          </a:r>
          <a:endParaRPr lang="en-DE" sz="1600" i="1" kern="1200" dirty="0">
            <a:solidFill>
              <a:schemeClr val="bg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>
              <a:solidFill>
                <a:schemeClr val="bg1">
                  <a:lumMod val="50000"/>
                </a:schemeClr>
              </a:solidFill>
            </a:rPr>
            <a:t>Jodel</a:t>
          </a:r>
          <a:r>
            <a:rPr lang="en-GB" sz="1600" kern="1200" dirty="0">
              <a:solidFill>
                <a:schemeClr val="bg1">
                  <a:lumMod val="50000"/>
                </a:schemeClr>
              </a:solidFill>
            </a:rPr>
            <a:t> [JH8]</a:t>
          </a:r>
          <a:endParaRPr lang="en-DE" sz="16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92154" y="302167"/>
        <a:ext cx="2687666" cy="1042630"/>
      </dsp:txXfrm>
    </dsp:sp>
    <dsp:sp modelId="{883A29DA-357E-4889-85A9-A16DC8036E6B}">
      <dsp:nvSpPr>
        <dsp:cNvPr id="0" name=""/>
        <dsp:cNvSpPr/>
      </dsp:nvSpPr>
      <dsp:spPr>
        <a:xfrm>
          <a:off x="3213527" y="263032"/>
          <a:ext cx="1998126" cy="1998126"/>
        </a:xfrm>
        <a:prstGeom prst="pieWedg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ADOPTION</a:t>
          </a:r>
          <a:endParaRPr lang="en-DE" sz="2000" kern="1200" dirty="0"/>
        </a:p>
      </dsp:txBody>
      <dsp:txXfrm>
        <a:off x="3798765" y="848270"/>
        <a:ext cx="1412888" cy="1412888"/>
      </dsp:txXfrm>
    </dsp:sp>
    <dsp:sp modelId="{0A381CFE-FCB2-4FDD-8C53-0AC2E5913E35}">
      <dsp:nvSpPr>
        <dsp:cNvPr id="0" name=""/>
        <dsp:cNvSpPr/>
      </dsp:nvSpPr>
      <dsp:spPr>
        <a:xfrm rot="5400000">
          <a:off x="5303946" y="263032"/>
          <a:ext cx="1998126" cy="1998126"/>
        </a:xfrm>
        <a:prstGeom prst="pieWedg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BEHAVIOR</a:t>
          </a:r>
          <a:endParaRPr lang="en-DE" sz="2000" kern="1200" dirty="0"/>
        </a:p>
      </dsp:txBody>
      <dsp:txXfrm rot="-5400000">
        <a:off x="5303946" y="848270"/>
        <a:ext cx="1412888" cy="1412888"/>
      </dsp:txXfrm>
    </dsp:sp>
    <dsp:sp modelId="{85B02C21-F775-495A-ACE6-2315E95F8024}">
      <dsp:nvSpPr>
        <dsp:cNvPr id="0" name=""/>
        <dsp:cNvSpPr/>
      </dsp:nvSpPr>
      <dsp:spPr>
        <a:xfrm rot="10800000">
          <a:off x="5303946" y="2353451"/>
          <a:ext cx="1998126" cy="1998126"/>
        </a:xfrm>
        <a:prstGeom prst="pieWedg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CONTENT</a:t>
          </a:r>
          <a:endParaRPr lang="en-DE" sz="2000" kern="1200" dirty="0"/>
        </a:p>
      </dsp:txBody>
      <dsp:txXfrm rot="10800000">
        <a:off x="5303946" y="2353451"/>
        <a:ext cx="1412888" cy="1412888"/>
      </dsp:txXfrm>
    </dsp:sp>
    <dsp:sp modelId="{7828AED8-8A18-40C3-B02D-5E8F4FE983B1}">
      <dsp:nvSpPr>
        <dsp:cNvPr id="0" name=""/>
        <dsp:cNvSpPr/>
      </dsp:nvSpPr>
      <dsp:spPr>
        <a:xfrm rot="16200000">
          <a:off x="3213527" y="2353451"/>
          <a:ext cx="1998126" cy="1998126"/>
        </a:xfrm>
        <a:prstGeom prst="pieWedg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MANAGE-MENT</a:t>
          </a:r>
          <a:endParaRPr lang="en-DE" sz="2000" kern="1200" dirty="0"/>
        </a:p>
      </dsp:txBody>
      <dsp:txXfrm rot="5400000">
        <a:off x="3798765" y="2353451"/>
        <a:ext cx="1412888" cy="1412888"/>
      </dsp:txXfrm>
    </dsp:sp>
    <dsp:sp modelId="{F4C69834-2BFC-491E-B440-3D88976C8DB4}">
      <dsp:nvSpPr>
        <dsp:cNvPr id="0" name=""/>
        <dsp:cNvSpPr/>
      </dsp:nvSpPr>
      <dsp:spPr>
        <a:xfrm flipH="1">
          <a:off x="5233557" y="2306634"/>
          <a:ext cx="48485" cy="4848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FF986-0C78-46D9-96AB-059EB0AA17BD}">
      <dsp:nvSpPr>
        <dsp:cNvPr id="0" name=""/>
        <dsp:cNvSpPr/>
      </dsp:nvSpPr>
      <dsp:spPr>
        <a:xfrm rot="10800000">
          <a:off x="5063000" y="2129055"/>
          <a:ext cx="389598" cy="26612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29791-17C3-4DCE-ABAC-2AC1E76531A3}" type="datetimeFigureOut">
              <a:rPr lang="en-US" smtClean="0"/>
              <a:t>4/4/23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BCD-1D24-4C05-B50A-FBDABA9A0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47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Hello &amp; Welcome.</a:t>
            </a:r>
          </a:p>
          <a:p>
            <a:endParaRPr lang="de-DE" dirty="0"/>
          </a:p>
          <a:p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30 </a:t>
            </a:r>
            <a:r>
              <a:rPr lang="de-DE" dirty="0" err="1"/>
              <a:t>minutes</a:t>
            </a:r>
            <a:r>
              <a:rPr lang="de-DE" dirty="0"/>
              <a:t>, </a:t>
            </a:r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gonna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talking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</a:p>
          <a:p>
            <a:r>
              <a:rPr lang="en-GB" b="1" dirty="0"/>
              <a:t>Anonymous Hyperlocal Platforms</a:t>
            </a:r>
            <a:endParaRPr lang="de-DE" b="1" dirty="0"/>
          </a:p>
          <a:p>
            <a:endParaRPr lang="de-DE" dirty="0"/>
          </a:p>
          <a:p>
            <a:r>
              <a:rPr lang="de-DE" dirty="0"/>
              <a:t>I am Helge, Researcher &amp; PhD Student </a:t>
            </a:r>
            <a:r>
              <a:rPr lang="de-DE" dirty="0" err="1"/>
              <a:t>here</a:t>
            </a:r>
            <a:r>
              <a:rPr lang="de-DE" dirty="0"/>
              <a:t> at BTU</a:t>
            </a:r>
          </a:p>
          <a:p>
            <a:endParaRPr lang="de-DE" baseline="0" dirty="0"/>
          </a:p>
          <a:p>
            <a:r>
              <a:rPr lang="de-DE" baseline="0" dirty="0" err="1"/>
              <a:t>Thanks</a:t>
            </a:r>
            <a:r>
              <a:rPr lang="de-DE" baseline="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examiners</a:t>
            </a:r>
            <a:endParaRPr lang="de-DE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/>
              <a:t>And all </a:t>
            </a:r>
            <a:r>
              <a:rPr lang="de-DE" baseline="0" dirty="0" err="1"/>
              <a:t>other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joining</a:t>
            </a:r>
            <a:r>
              <a:rPr lang="de-DE" baseline="0" dirty="0"/>
              <a:t> </a:t>
            </a:r>
            <a:r>
              <a:rPr lang="de-DE" baseline="0" dirty="0" err="1"/>
              <a:t>me</a:t>
            </a:r>
            <a:r>
              <a:rPr lang="de-DE" baseline="0" dirty="0"/>
              <a:t> </a:t>
            </a:r>
            <a:r>
              <a:rPr lang="de-DE" baseline="0" dirty="0" err="1"/>
              <a:t>today</a:t>
            </a:r>
            <a:endParaRPr lang="de-DE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/>
              <a:t>And Oliver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his</a:t>
            </a:r>
            <a:r>
              <a:rPr lang="de-DE" baseline="0" dirty="0"/>
              <a:t> </a:t>
            </a:r>
            <a:r>
              <a:rPr lang="de-DE" baseline="0" dirty="0" err="1"/>
              <a:t>trust</a:t>
            </a:r>
            <a:r>
              <a:rPr lang="de-DE" baseline="0" dirty="0"/>
              <a:t> </a:t>
            </a:r>
            <a:r>
              <a:rPr lang="de-DE" baseline="0" dirty="0" err="1"/>
              <a:t>over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years</a:t>
            </a:r>
            <a:r>
              <a:rPr lang="de-DE" baseline="0" dirty="0"/>
              <a:t>. I </a:t>
            </a:r>
            <a:r>
              <a:rPr lang="de-DE" baseline="0" dirty="0" err="1"/>
              <a:t>guess</a:t>
            </a:r>
            <a:r>
              <a:rPr lang="de-DE" baseline="0" dirty="0"/>
              <a:t> I </a:t>
            </a:r>
            <a:r>
              <a:rPr lang="de-DE" baseline="0" dirty="0" err="1"/>
              <a:t>learnt</a:t>
            </a:r>
            <a:r>
              <a:rPr lang="de-DE" baseline="0" dirty="0"/>
              <a:t> a </a:t>
            </a:r>
            <a:r>
              <a:rPr lang="de-DE" baseline="0" dirty="0" err="1"/>
              <a:t>lot</a:t>
            </a:r>
            <a:r>
              <a:rPr lang="de-DE" baseline="0" dirty="0"/>
              <a:t>.</a:t>
            </a:r>
          </a:p>
          <a:p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err="1"/>
              <a:t>Let‘s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&amp;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short</a:t>
            </a:r>
            <a:r>
              <a:rPr lang="de-DE" dirty="0"/>
              <a:t> Motivation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(#)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38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First, META </a:t>
            </a:r>
            <a:r>
              <a:rPr lang="de-DE" dirty="0" err="1"/>
              <a:t>interactional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r>
              <a:rPr lang="de-DE" dirty="0" err="1"/>
              <a:t>How</a:t>
            </a:r>
            <a:r>
              <a:rPr lang="de-DE" dirty="0"/>
              <a:t> different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usage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communities</a:t>
            </a:r>
            <a:r>
              <a:rPr lang="de-DE" dirty="0"/>
              <a:t> &amp; countries?</a:t>
            </a:r>
          </a:p>
          <a:p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Implications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04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First, </a:t>
            </a:r>
            <a:r>
              <a:rPr lang="de-DE" dirty="0" err="1"/>
              <a:t>let‘s</a:t>
            </a:r>
            <a:r>
              <a:rPr lang="de-DE" dirty="0"/>
              <a:t> </a:t>
            </a:r>
            <a:r>
              <a:rPr lang="de-DE" dirty="0" err="1"/>
              <a:t>dig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a </a:t>
            </a:r>
            <a:r>
              <a:rPr lang="de-DE" dirty="0" err="1"/>
              <a:t>rough</a:t>
            </a:r>
            <a:r>
              <a:rPr lang="de-DE" dirty="0"/>
              <a:t> </a:t>
            </a:r>
            <a:r>
              <a:rPr lang="de-DE" dirty="0" err="1"/>
              <a:t>picture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Adoption </a:t>
            </a:r>
            <a:r>
              <a:rPr lang="de-DE" dirty="0" err="1"/>
              <a:t>Process</a:t>
            </a:r>
            <a:r>
              <a:rPr lang="de-DE" dirty="0"/>
              <a:t> in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country</a:t>
            </a:r>
            <a:endParaRPr lang="de-DE" dirty="0"/>
          </a:p>
          <a:p>
            <a:r>
              <a:rPr lang="de-DE" dirty="0" err="1"/>
              <a:t>Particularly</a:t>
            </a:r>
            <a:r>
              <a:rPr lang="de-DE" dirty="0"/>
              <a:t> </a:t>
            </a:r>
            <a:r>
              <a:rPr lang="de-DE" dirty="0" err="1"/>
              <a:t>intersting</a:t>
            </a:r>
            <a:r>
              <a:rPr lang="de-DE" dirty="0"/>
              <a:t> – NO RW</a:t>
            </a:r>
          </a:p>
          <a:p>
            <a:endParaRPr lang="de-DE" dirty="0"/>
          </a:p>
          <a:p>
            <a:r>
              <a:rPr lang="de-DE" dirty="0"/>
              <a:t>(#)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platform</a:t>
            </a:r>
            <a:r>
              <a:rPr lang="de-DE" dirty="0"/>
              <a:t> </a:t>
            </a:r>
            <a:r>
              <a:rPr lang="de-DE" dirty="0" err="1"/>
              <a:t>interactions</a:t>
            </a:r>
            <a:r>
              <a:rPr lang="de-DE" dirty="0"/>
              <a:t> per </a:t>
            </a:r>
            <a:r>
              <a:rPr lang="de-DE" dirty="0" err="1"/>
              <a:t>country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time</a:t>
            </a:r>
          </a:p>
          <a:p>
            <a:r>
              <a:rPr lang="de-DE" dirty="0"/>
              <a:t>(#) </a:t>
            </a:r>
            <a:r>
              <a:rPr lang="de-DE" dirty="0" err="1"/>
              <a:t>Organic</a:t>
            </a:r>
            <a:r>
              <a:rPr lang="de-DE" dirty="0"/>
              <a:t> </a:t>
            </a:r>
            <a:r>
              <a:rPr lang="de-DE" dirty="0" err="1"/>
              <a:t>growth</a:t>
            </a:r>
            <a:r>
              <a:rPr lang="de-DE" dirty="0"/>
              <a:t> DE</a:t>
            </a:r>
          </a:p>
          <a:p>
            <a:r>
              <a:rPr lang="de-DE" dirty="0"/>
              <a:t>(#) Sigmoid kick-start in SA</a:t>
            </a:r>
          </a:p>
          <a:p>
            <a:r>
              <a:rPr lang="de-DE" dirty="0"/>
              <a:t>   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happened</a:t>
            </a:r>
            <a:r>
              <a:rPr lang="de-DE" dirty="0"/>
              <a:t>?</a:t>
            </a:r>
          </a:p>
          <a:p>
            <a:r>
              <a:rPr lang="de-DE" dirty="0"/>
              <a:t>(#) not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pinpoint</a:t>
            </a:r>
            <a:r>
              <a:rPr lang="de-DE" dirty="0"/>
              <a:t>, but </a:t>
            </a:r>
            <a:r>
              <a:rPr lang="de-DE" dirty="0" err="1"/>
              <a:t>Jodel</a:t>
            </a:r>
            <a:r>
              <a:rPr lang="de-DE" dirty="0"/>
              <a:t> </a:t>
            </a:r>
            <a:r>
              <a:rPr lang="de-DE" dirty="0" err="1"/>
              <a:t>went</a:t>
            </a:r>
            <a:r>
              <a:rPr lang="de-DE" dirty="0"/>
              <a:t> viral on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Social</a:t>
            </a:r>
            <a:r>
              <a:rPr lang="de-DE" dirty="0"/>
              <a:t> Media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92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Our approach with Meta data</a:t>
            </a:r>
          </a:p>
          <a:p>
            <a:r>
              <a:rPr lang="en-GB" dirty="0"/>
              <a:t>(#) </a:t>
            </a:r>
            <a:r>
              <a:rPr lang="en-GB" b="1" dirty="0"/>
              <a:t>Partition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Country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Time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/>
              <a:t>Activity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err="1"/>
              <a:t>Analyze</a:t>
            </a:r>
            <a:r>
              <a:rPr lang="en-GB" b="1" dirty="0"/>
              <a:t> Data</a:t>
            </a:r>
          </a:p>
          <a:p>
            <a:r>
              <a:rPr lang="en-GB" b="0" dirty="0"/>
              <a:t>explore  </a:t>
            </a:r>
            <a:r>
              <a:rPr lang="en-GB" b="1" dirty="0"/>
              <a:t>structural implications</a:t>
            </a:r>
            <a:r>
              <a:rPr lang="en-GB" dirty="0"/>
              <a:t> </a:t>
            </a:r>
          </a:p>
          <a:p>
            <a:r>
              <a:rPr lang="en-GB" dirty="0"/>
              <a:t>                  on </a:t>
            </a:r>
            <a:r>
              <a:rPr lang="en-GB" b="1" dirty="0"/>
              <a:t>user experience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21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mentioned, we have ground truth information</a:t>
            </a:r>
          </a:p>
          <a:p>
            <a:r>
              <a:rPr lang="en-US" dirty="0"/>
              <a:t>4.8M users</a:t>
            </a:r>
          </a:p>
          <a:p>
            <a:r>
              <a:rPr lang="en-US" dirty="0"/>
              <a:t>754M posts/replies</a:t>
            </a:r>
          </a:p>
          <a:p>
            <a:r>
              <a:rPr lang="en-US" dirty="0"/>
              <a:t>Almost 4 billion interactions</a:t>
            </a:r>
          </a:p>
          <a:p>
            <a:endParaRPr lang="en-US" dirty="0"/>
          </a:p>
          <a:p>
            <a:r>
              <a:rPr lang="en-US" dirty="0"/>
              <a:t>(#) Natural partitioning </a:t>
            </a:r>
          </a:p>
          <a:p>
            <a:r>
              <a:rPr lang="en-US" dirty="0"/>
              <a:t>    By country</a:t>
            </a:r>
          </a:p>
          <a:p>
            <a:r>
              <a:rPr lang="en-US" dirty="0"/>
              <a:t>    b independent time frames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76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CDF interactions per user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     within </a:t>
            </a:r>
            <a:r>
              <a:rPr lang="en-GB" b="1" dirty="0"/>
              <a:t>Independent time partitions</a:t>
            </a:r>
            <a:r>
              <a:rPr lang="en-GB" dirty="0"/>
              <a:t>!</a:t>
            </a:r>
          </a:p>
          <a:p>
            <a:r>
              <a:rPr lang="en-US" b="0" dirty="0"/>
              <a:t>(#) </a:t>
            </a:r>
            <a:r>
              <a:rPr lang="en-GB" b="0" dirty="0"/>
              <a:t>60% only 100 interaction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 --- Most users only </a:t>
            </a:r>
            <a:r>
              <a:rPr lang="en-GB" b="1" dirty="0"/>
              <a:t>Casual Use</a:t>
            </a:r>
            <a:endParaRPr lang="en-GB" dirty="0"/>
          </a:p>
          <a:p>
            <a:r>
              <a:rPr lang="en-US" b="0" dirty="0"/>
              <a:t>(#)</a:t>
            </a:r>
            <a:r>
              <a:rPr lang="en-GB" b="0" dirty="0"/>
              <a:t> </a:t>
            </a:r>
            <a:r>
              <a:rPr lang="en-GB" b="1" dirty="0" err="1"/>
              <a:t>Disributions</a:t>
            </a:r>
            <a:r>
              <a:rPr lang="en-GB" b="1" dirty="0"/>
              <a:t> </a:t>
            </a:r>
            <a:r>
              <a:rPr lang="en-GB" dirty="0"/>
              <a:t>only </a:t>
            </a:r>
            <a:r>
              <a:rPr lang="en-GB" b="1" dirty="0"/>
              <a:t>shifted</a:t>
            </a:r>
            <a:r>
              <a:rPr lang="en-GB" dirty="0"/>
              <a:t> within </a:t>
            </a:r>
            <a:r>
              <a:rPr lang="en-GB" b="1" dirty="0"/>
              <a:t>x-log space</a:t>
            </a:r>
            <a:r>
              <a:rPr lang="en-GB" dirty="0"/>
              <a:t>.</a:t>
            </a:r>
          </a:p>
          <a:p>
            <a:r>
              <a:rPr lang="en-GB" b="1" dirty="0"/>
              <a:t>      Power Law.</a:t>
            </a:r>
          </a:p>
          <a:p>
            <a:r>
              <a:rPr lang="en-GB" dirty="0"/>
              <a:t>      SA1 = Outlier</a:t>
            </a:r>
          </a:p>
          <a:p>
            <a:r>
              <a:rPr lang="en-US" b="0" dirty="0"/>
              <a:t>(#) </a:t>
            </a:r>
            <a:r>
              <a:rPr lang="en-GB" dirty="0"/>
              <a:t>Do they do the same?</a:t>
            </a:r>
          </a:p>
          <a:p>
            <a:r>
              <a:rPr lang="en-US" b="0" dirty="0"/>
              <a:t> </a:t>
            </a:r>
            <a:r>
              <a:rPr lang="en-GB" dirty="0"/>
              <a:t>We </a:t>
            </a:r>
            <a:r>
              <a:rPr lang="en-GB" b="1" dirty="0"/>
              <a:t>detail </a:t>
            </a:r>
            <a:r>
              <a:rPr lang="en-GB" b="0" dirty="0"/>
              <a:t>this in a boxplots by </a:t>
            </a:r>
            <a:r>
              <a:rPr lang="en-GB" b="1" dirty="0"/>
              <a:t>interaction type</a:t>
            </a:r>
            <a:r>
              <a:rPr lang="en-GB" dirty="0"/>
              <a:t>  - </a:t>
            </a:r>
            <a:r>
              <a:rPr lang="en-GB" b="1" dirty="0"/>
              <a:t>again per user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Content creation -  Thread &amp; Reply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Voting                 -   Up       &amp; Down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gradual increase</a:t>
            </a:r>
            <a:r>
              <a:rPr lang="en-US" b="0" dirty="0"/>
              <a:t> over time </a:t>
            </a:r>
            <a:r>
              <a:rPr lang="en-US" b="1" dirty="0"/>
              <a:t>for DE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(#)</a:t>
            </a:r>
            <a:r>
              <a:rPr lang="en-GB" b="0" dirty="0"/>
              <a:t> </a:t>
            </a:r>
            <a:r>
              <a:rPr lang="en-GB" dirty="0"/>
              <a:t>As can be seen </a:t>
            </a:r>
          </a:p>
          <a:p>
            <a:r>
              <a:rPr lang="en-GB" dirty="0"/>
              <a:t>   there are </a:t>
            </a:r>
            <a:r>
              <a:rPr lang="en-GB" b="1" dirty="0"/>
              <a:t>significant deltas in log space</a:t>
            </a:r>
          </a:p>
          <a:p>
            <a:r>
              <a:rPr lang="en-GB" b="0" dirty="0"/>
              <a:t>   So, the </a:t>
            </a:r>
            <a:r>
              <a:rPr lang="en-GB" b="1" dirty="0"/>
              <a:t>apparent answer </a:t>
            </a:r>
            <a:r>
              <a:rPr lang="en-GB" b="0" dirty="0"/>
              <a:t>is </a:t>
            </a:r>
            <a:r>
              <a:rPr lang="en-GB" dirty="0"/>
              <a:t>sort of </a:t>
            </a:r>
            <a:r>
              <a:rPr lang="en-GB" b="1" dirty="0"/>
              <a:t>NO</a:t>
            </a:r>
            <a:r>
              <a:rPr lang="en-GB" dirty="0"/>
              <a:t>!</a:t>
            </a:r>
          </a:p>
          <a:p>
            <a:r>
              <a:rPr lang="en-GB" dirty="0"/>
              <a:t>(WAIT 5 seconds)</a:t>
            </a:r>
          </a:p>
          <a:p>
            <a:r>
              <a:rPr lang="en-GB" b="1" dirty="0"/>
              <a:t>Why? – We don’t know</a:t>
            </a:r>
            <a:r>
              <a:rPr lang="en-GB" dirty="0"/>
              <a:t>. </a:t>
            </a:r>
          </a:p>
          <a:p>
            <a:r>
              <a:rPr lang="en-GB" dirty="0"/>
              <a:t>  That’s the neat part of </a:t>
            </a:r>
            <a:r>
              <a:rPr lang="en-GB" b="1" dirty="0"/>
              <a:t>Future Work</a:t>
            </a:r>
          </a:p>
          <a:p>
            <a:r>
              <a:rPr lang="en-GB" dirty="0"/>
              <a:t>  But if you talk to people </a:t>
            </a:r>
          </a:p>
          <a:p>
            <a:r>
              <a:rPr lang="en-GB" dirty="0"/>
              <a:t>                     from any MENA country, </a:t>
            </a:r>
          </a:p>
          <a:p>
            <a:r>
              <a:rPr lang="en-GB" dirty="0"/>
              <a:t>                     they confirm this finding.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60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They </a:t>
            </a:r>
            <a:r>
              <a:rPr lang="de-DE" b="1" dirty="0"/>
              <a:t>are manifold.</a:t>
            </a:r>
          </a:p>
          <a:p>
            <a:endParaRPr lang="de-DE" dirty="0"/>
          </a:p>
          <a:p>
            <a:r>
              <a:rPr lang="de-DE" dirty="0"/>
              <a:t>What we can say:</a:t>
            </a:r>
          </a:p>
          <a:p>
            <a:r>
              <a:rPr lang="de-DE" dirty="0"/>
              <a:t>The </a:t>
            </a:r>
            <a:r>
              <a:rPr lang="de-DE" b="1" dirty="0"/>
              <a:t>platform builds</a:t>
            </a:r>
            <a:r>
              <a:rPr lang="de-DE" dirty="0"/>
              <a:t> upon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/>
              <a:t>Content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/>
              <a:t>Voting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0" dirty="0"/>
              <a:t>Along with them, </a:t>
            </a:r>
            <a:r>
              <a:rPr lang="de-DE" b="1" dirty="0"/>
              <a:t>many other aspects</a:t>
            </a:r>
            <a:r>
              <a:rPr lang="de-DE" b="0" dirty="0"/>
              <a:t> are </a:t>
            </a:r>
            <a:r>
              <a:rPr lang="de-DE" b="1" dirty="0"/>
              <a:t>of interest</a:t>
            </a:r>
          </a:p>
          <a:p>
            <a:r>
              <a:rPr lang="de-DE" b="1" dirty="0"/>
              <a:t>All </a:t>
            </a:r>
            <a:r>
              <a:rPr lang="de-DE" b="0" dirty="0"/>
              <a:t>makes up for the </a:t>
            </a:r>
            <a:r>
              <a:rPr lang="de-DE" b="1" dirty="0"/>
              <a:t>ultimate user experience</a:t>
            </a:r>
            <a:r>
              <a:rPr lang="de-DE" b="0" dirty="0"/>
              <a:t> </a:t>
            </a:r>
          </a:p>
          <a:p>
            <a:r>
              <a:rPr lang="de-DE" b="0" dirty="0"/>
              <a:t>being </a:t>
            </a:r>
            <a:r>
              <a:rPr lang="de-DE" b="1" dirty="0"/>
              <a:t>part of existing &amp; future research</a:t>
            </a:r>
          </a:p>
          <a:p>
            <a:endParaRPr lang="de-DE" b="1" dirty="0"/>
          </a:p>
          <a:p>
            <a:r>
              <a:rPr lang="de-DE" b="0" dirty="0"/>
              <a:t>As we have observed </a:t>
            </a:r>
            <a:r>
              <a:rPr lang="de-DE" b="1" dirty="0"/>
              <a:t>a major shift</a:t>
            </a:r>
            <a:r>
              <a:rPr lang="de-DE" b="0" dirty="0"/>
              <a:t> in </a:t>
            </a:r>
            <a:r>
              <a:rPr lang="de-DE" b="1" dirty="0"/>
              <a:t>user attention.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(#) </a:t>
            </a:r>
            <a:r>
              <a:rPr lang="de-DE" b="0" dirty="0" err="1"/>
              <a:t>For</a:t>
            </a:r>
            <a:r>
              <a:rPr lang="de-DE" b="0" dirty="0"/>
              <a:t> </a:t>
            </a:r>
            <a:r>
              <a:rPr lang="de-DE" b="0" dirty="0" err="1"/>
              <a:t>today</a:t>
            </a:r>
            <a:r>
              <a:rPr lang="de-DE" b="0" dirty="0"/>
              <a:t>, </a:t>
            </a:r>
            <a:r>
              <a:rPr lang="de-DE" b="0" dirty="0" err="1"/>
              <a:t>we</a:t>
            </a:r>
            <a:r>
              <a:rPr lang="de-DE" b="0" dirty="0"/>
              <a:t> will </a:t>
            </a:r>
            <a:r>
              <a:rPr lang="de-DE" b="1" dirty="0"/>
              <a:t>fous </a:t>
            </a:r>
            <a:r>
              <a:rPr lang="de-DE" b="0" dirty="0"/>
              <a:t>on </a:t>
            </a:r>
            <a:r>
              <a:rPr lang="de-DE" b="1" dirty="0"/>
              <a:t>Voting</a:t>
            </a:r>
            <a:endParaRPr lang="de-DE" b="0" dirty="0"/>
          </a:p>
          <a:p>
            <a:endParaRPr lang="de-DE" b="1" dirty="0"/>
          </a:p>
          <a:p>
            <a:endParaRPr lang="de-DE" b="1" dirty="0"/>
          </a:p>
          <a:p>
            <a:endParaRPr lang="en-D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2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For that, let‘s look into </a:t>
            </a:r>
            <a:r>
              <a:rPr lang="de-DE" b="1" dirty="0"/>
              <a:t>up and downvotes per thread</a:t>
            </a:r>
          </a:p>
          <a:p>
            <a:r>
              <a:rPr lang="de-DE" b="0" dirty="0"/>
              <a:t>(#) which are as follows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(#) </a:t>
            </a:r>
            <a:r>
              <a:rPr lang="de-DE" dirty="0"/>
              <a:t>Due to lack of volume, </a:t>
            </a:r>
          </a:p>
          <a:p>
            <a:r>
              <a:rPr lang="de-DE" b="1" dirty="0"/>
              <a:t>  SA posts receive far less votes</a:t>
            </a:r>
            <a:endParaRPr lang="de-DE" b="0" dirty="0"/>
          </a:p>
          <a:p>
            <a:r>
              <a:rPr lang="de-DE" b="0" dirty="0"/>
              <a:t>  In comparison to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(#) But what are the </a:t>
            </a:r>
            <a:r>
              <a:rPr lang="de-DE" b="1" dirty="0"/>
              <a:t>implications?</a:t>
            </a:r>
          </a:p>
          <a:p>
            <a:r>
              <a:rPr lang="de-DE" b="0" dirty="0"/>
              <a:t>    </a:t>
            </a:r>
            <a:r>
              <a:rPr lang="de-DE" b="0" dirty="0">
                <a:sym typeface="Wingdings" panose="05000000000000000000" pitchFamily="2" charset="2"/>
              </a:rPr>
              <a:t></a:t>
            </a:r>
            <a:r>
              <a:rPr lang="de-DE" b="0" dirty="0"/>
              <a:t> how does this </a:t>
            </a:r>
            <a:r>
              <a:rPr lang="de-DE" b="1" dirty="0"/>
              <a:t>translate into cumulative scores</a:t>
            </a:r>
            <a:r>
              <a:rPr lang="de-DE" b="0" dirty="0"/>
              <a:t>?</a:t>
            </a:r>
          </a:p>
          <a:p>
            <a:r>
              <a:rPr lang="de-DE" b="0" dirty="0"/>
              <a:t>          that dictate </a:t>
            </a:r>
            <a:r>
              <a:rPr lang="de-DE" b="1" dirty="0"/>
              <a:t>in-app </a:t>
            </a:r>
            <a:r>
              <a:rPr lang="de-DE" b="0" dirty="0"/>
              <a:t>content </a:t>
            </a:r>
            <a:r>
              <a:rPr lang="de-DE" b="1" dirty="0"/>
              <a:t>presentation</a:t>
            </a:r>
          </a:p>
          <a:p>
            <a:r>
              <a:rPr lang="de-DE" b="0" dirty="0"/>
              <a:t>(#) We show a </a:t>
            </a:r>
            <a:r>
              <a:rPr lang="de-DE" b="1" dirty="0"/>
              <a:t>CDF</a:t>
            </a:r>
            <a:r>
              <a:rPr lang="de-DE" b="0" dirty="0"/>
              <a:t> of the </a:t>
            </a:r>
            <a:r>
              <a:rPr lang="de-DE" b="1" dirty="0"/>
              <a:t>resulting scores per post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There are </a:t>
            </a:r>
            <a:r>
              <a:rPr lang="de-DE" b="1" dirty="0"/>
              <a:t>huge differences</a:t>
            </a:r>
            <a:r>
              <a:rPr lang="de-DE" b="0" dirty="0"/>
              <a:t> for </a:t>
            </a:r>
          </a:p>
          <a:p>
            <a:r>
              <a:rPr lang="de-DE" b="0" dirty="0"/>
              <a:t>(#) </a:t>
            </a:r>
            <a:r>
              <a:rPr lang="de-DE" b="1" dirty="0"/>
              <a:t>SA</a:t>
            </a:r>
            <a:r>
              <a:rPr lang="de-DE" b="0" dirty="0"/>
              <a:t> has </a:t>
            </a:r>
            <a:r>
              <a:rPr lang="de-DE" b="1" dirty="0"/>
              <a:t>LESS Outvoted </a:t>
            </a:r>
            <a:r>
              <a:rPr lang="de-DE" b="0" dirty="0"/>
              <a:t>Content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0" dirty="0">
                <a:sym typeface="Wingdings" panose="05000000000000000000" pitchFamily="2" charset="2"/>
              </a:rPr>
              <a:t>      </a:t>
            </a:r>
            <a:r>
              <a:rPr lang="de-DE" b="1" dirty="0">
                <a:sym typeface="Wingdings" panose="05000000000000000000" pitchFamily="2" charset="2"/>
              </a:rPr>
              <a:t>Distributed Moderation</a:t>
            </a:r>
            <a:r>
              <a:rPr lang="de-DE" b="0" dirty="0">
                <a:sym typeface="Wingdings" panose="05000000000000000000" pitchFamily="2" charset="2"/>
              </a:rPr>
              <a:t> may suffer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0" dirty="0"/>
              <a:t>(#) </a:t>
            </a:r>
            <a:r>
              <a:rPr lang="de-DE" b="1" dirty="0"/>
              <a:t>DE </a:t>
            </a:r>
            <a:r>
              <a:rPr lang="de-DE" b="0" dirty="0"/>
              <a:t>has much </a:t>
            </a:r>
            <a:r>
              <a:rPr lang="de-DE" b="1" dirty="0"/>
              <a:t>more posts</a:t>
            </a:r>
            <a:r>
              <a:rPr lang="de-DE" b="0" dirty="0"/>
              <a:t> with </a:t>
            </a:r>
            <a:r>
              <a:rPr lang="de-DE" b="1" dirty="0"/>
              <a:t>higher scores</a:t>
            </a:r>
            <a:r>
              <a:rPr lang="de-DE" b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0" dirty="0">
                <a:sym typeface="Wingdings" panose="05000000000000000000" pitchFamily="2" charset="2"/>
              </a:rPr>
              <a:t>         More positive content for user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0" dirty="0">
                <a:sym typeface="Wingdings" panose="05000000000000000000" pitchFamily="2" charset="2"/>
              </a:rPr>
              <a:t>            </a:t>
            </a:r>
            <a:r>
              <a:rPr lang="de-DE" b="1" dirty="0"/>
              <a:t>positive </a:t>
            </a:r>
            <a:r>
              <a:rPr lang="de-DE" b="1" dirty="0" err="1"/>
              <a:t>feedback</a:t>
            </a:r>
            <a:r>
              <a:rPr lang="de-DE" b="1" dirty="0"/>
              <a:t> loop – RICH </a:t>
            </a:r>
            <a:r>
              <a:rPr lang="de-DE" b="1" dirty="0" err="1"/>
              <a:t>get</a:t>
            </a:r>
            <a:r>
              <a:rPr lang="de-DE" b="1" dirty="0"/>
              <a:t> RICHER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63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In Summary</a:t>
            </a:r>
            <a:r>
              <a:rPr lang="en-GB" dirty="0"/>
              <a:t> What did we do?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(#) </a:t>
            </a:r>
            <a:r>
              <a:rPr lang="en-GB" b="1" dirty="0"/>
              <a:t>Partition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Country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Time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/>
              <a:t>Activity (not shown here)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(#) </a:t>
            </a:r>
            <a:r>
              <a:rPr lang="en-GB" b="1" dirty="0" err="1"/>
              <a:t>Analyze</a:t>
            </a:r>
            <a:r>
              <a:rPr lang="en-GB" b="1" dirty="0"/>
              <a:t> Data</a:t>
            </a:r>
          </a:p>
          <a:p>
            <a:r>
              <a:rPr lang="en-GB" b="0" dirty="0"/>
              <a:t>+ explore  </a:t>
            </a:r>
            <a:r>
              <a:rPr lang="en-GB" b="1" dirty="0"/>
              <a:t>structural implications</a:t>
            </a:r>
            <a:r>
              <a:rPr lang="en-GB" dirty="0"/>
              <a:t> </a:t>
            </a:r>
          </a:p>
          <a:p>
            <a:r>
              <a:rPr lang="en-GB" dirty="0"/>
              <a:t>                  on </a:t>
            </a:r>
            <a:r>
              <a:rPr lang="en-GB" b="1" dirty="0"/>
              <a:t>user experience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Largely the Same</a:t>
            </a:r>
            <a:r>
              <a:rPr lang="en-GB" dirty="0"/>
              <a:t> for IN COUNTRY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BUT Differences</a:t>
            </a:r>
            <a:r>
              <a:rPr lang="en-GB" dirty="0"/>
              <a:t> CROSS COUNTRY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0" dirty="0"/>
              <a:t>(#) </a:t>
            </a:r>
            <a:r>
              <a:rPr lang="en-GB" dirty="0"/>
              <a:t>We </a:t>
            </a:r>
            <a:r>
              <a:rPr lang="en-GB" b="1" dirty="0"/>
              <a:t>presume </a:t>
            </a:r>
            <a:r>
              <a:rPr lang="en-GB" dirty="0"/>
              <a:t>a </a:t>
            </a:r>
            <a:r>
              <a:rPr lang="en-GB" b="1" dirty="0"/>
              <a:t>CULTURAL difference in Social Media Usage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That is </a:t>
            </a:r>
            <a:r>
              <a:rPr lang="en-GB" b="1" dirty="0"/>
              <a:t>often neglected </a:t>
            </a:r>
            <a:r>
              <a:rPr lang="en-GB" dirty="0"/>
              <a:t>by other research as of today.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6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 </a:t>
            </a:r>
          </a:p>
          <a:p>
            <a:r>
              <a:rPr lang="de-DE" dirty="0" err="1"/>
              <a:t>know</a:t>
            </a:r>
            <a:r>
              <a:rPr lang="de-DE" dirty="0"/>
              <a:t> DE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experience</a:t>
            </a:r>
            <a:r>
              <a:rPr lang="de-DE" dirty="0"/>
              <a:t> &amp; US-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RW on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endParaRPr lang="de-DE" dirty="0"/>
          </a:p>
          <a:p>
            <a:endParaRPr lang="de-DE" dirty="0"/>
          </a:p>
          <a:p>
            <a:r>
              <a:rPr lang="de-DE" dirty="0"/>
              <a:t>Kick-start(!) –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happened</a:t>
            </a:r>
            <a:r>
              <a:rPr lang="de-DE" dirty="0"/>
              <a:t>?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71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dirty="0" err="1"/>
              <a:t>We</a:t>
            </a:r>
            <a:r>
              <a:rPr lang="de-DE" dirty="0"/>
              <a:t> set out creating 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generic content classification scheme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for Jodel KSA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We do crowdsourced campaings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and provide Evaluation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wrt Schema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wrt Jodel KSA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Next stop will be the schema &amp; campaign setup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(#)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04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Probably</a:t>
            </a:r>
            <a:r>
              <a:rPr lang="de-DE" dirty="0"/>
              <a:t> all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kind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social </a:t>
            </a:r>
            <a:r>
              <a:rPr lang="de-DE" dirty="0" err="1"/>
              <a:t>media</a:t>
            </a:r>
            <a:r>
              <a:rPr lang="de-DE" dirty="0"/>
              <a:t> – like Facebook, Instagram, Twitter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shapes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today‘s</a:t>
            </a:r>
            <a:r>
              <a:rPr lang="de-DE" dirty="0"/>
              <a:t> digital </a:t>
            </a:r>
            <a:r>
              <a:rPr lang="de-DE" dirty="0" err="1"/>
              <a:t>day-to-day</a:t>
            </a:r>
            <a:r>
              <a:rPr lang="de-DE" dirty="0"/>
              <a:t> </a:t>
            </a:r>
            <a:r>
              <a:rPr lang="de-DE" dirty="0" err="1"/>
              <a:t>life</a:t>
            </a:r>
            <a:endParaRPr lang="de-DE" dirty="0"/>
          </a:p>
          <a:p>
            <a:r>
              <a:rPr lang="de-DE" dirty="0"/>
              <a:t>This shift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digital </a:t>
            </a:r>
            <a:r>
              <a:rPr lang="de-DE" dirty="0" err="1"/>
              <a:t>sphere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intensified</a:t>
            </a:r>
            <a:r>
              <a:rPr lang="de-DE" dirty="0"/>
              <a:t> </a:t>
            </a:r>
            <a:r>
              <a:rPr lang="de-DE" dirty="0" err="1"/>
              <a:t>throughout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pandemic</a:t>
            </a:r>
            <a:r>
              <a:rPr lang="de-DE" dirty="0"/>
              <a:t> in </a:t>
            </a:r>
            <a:r>
              <a:rPr lang="de-DE" dirty="0" err="1"/>
              <a:t>recent</a:t>
            </a:r>
            <a:r>
              <a:rPr lang="de-DE" dirty="0"/>
              <a:t> </a:t>
            </a:r>
            <a:r>
              <a:rPr lang="de-DE" dirty="0" err="1"/>
              <a:t>years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years</a:t>
            </a:r>
            <a:r>
              <a:rPr lang="de-DE" dirty="0"/>
              <a:t>, GLOBAL Online </a:t>
            </a:r>
            <a:r>
              <a:rPr lang="de-DE" dirty="0" err="1"/>
              <a:t>Social</a:t>
            </a:r>
            <a:r>
              <a:rPr lang="de-DE" dirty="0"/>
              <a:t> Networks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lots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in </a:t>
            </a:r>
            <a:r>
              <a:rPr lang="de-DE" dirty="0" err="1"/>
              <a:t>countless</a:t>
            </a:r>
            <a:r>
              <a:rPr lang="de-DE" dirty="0"/>
              <a:t> </a:t>
            </a:r>
            <a:r>
              <a:rPr lang="de-DE" dirty="0" err="1"/>
              <a:t>directions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Birds-</a:t>
            </a:r>
            <a:r>
              <a:rPr lang="de-DE" dirty="0" err="1"/>
              <a:t>eye</a:t>
            </a:r>
            <a:r>
              <a:rPr lang="de-DE" dirty="0"/>
              <a:t> </a:t>
            </a:r>
            <a:r>
              <a:rPr lang="de-DE" dirty="0" err="1"/>
              <a:t>view</a:t>
            </a:r>
            <a:r>
              <a:rPr lang="de-DE" dirty="0"/>
              <a:t> on network </a:t>
            </a:r>
            <a:r>
              <a:rPr lang="de-DE" dirty="0" err="1"/>
              <a:t>structure</a:t>
            </a:r>
            <a:r>
              <a:rPr lang="de-DE" dirty="0"/>
              <a:t> (</a:t>
            </a:r>
            <a:r>
              <a:rPr lang="de-DE" dirty="0" err="1"/>
              <a:t>eg</a:t>
            </a:r>
            <a:r>
              <a:rPr lang="de-DE" dirty="0"/>
              <a:t> </a:t>
            </a:r>
            <a:r>
              <a:rPr lang="de-DE" dirty="0" err="1"/>
              <a:t>friendship</a:t>
            </a:r>
            <a:r>
              <a:rPr lang="de-DE" dirty="0"/>
              <a:t> &amp; </a:t>
            </a:r>
            <a:r>
              <a:rPr lang="de-DE" dirty="0" err="1"/>
              <a:t>follower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interaction</a:t>
            </a:r>
            <a:r>
              <a:rPr lang="de-DE" dirty="0"/>
              <a:t> </a:t>
            </a:r>
            <a:r>
              <a:rPr lang="de-DE" dirty="0" err="1"/>
              <a:t>graphs</a:t>
            </a:r>
            <a:r>
              <a:rPr lang="de-DE" dirty="0"/>
              <a:t>)</a:t>
            </a:r>
          </a:p>
          <a:p>
            <a:pPr marL="171450" indent="-171450">
              <a:buFontTx/>
              <a:buChar char="-"/>
            </a:pPr>
            <a:r>
              <a:rPr lang="de-DE" dirty="0"/>
              <a:t>Contents (</a:t>
            </a:r>
            <a:r>
              <a:rPr lang="de-DE" dirty="0" err="1"/>
              <a:t>eg</a:t>
            </a:r>
            <a:r>
              <a:rPr lang="de-DE" dirty="0"/>
              <a:t> </a:t>
            </a:r>
            <a:r>
              <a:rPr lang="de-DE" dirty="0" err="1"/>
              <a:t>sentiment</a:t>
            </a:r>
            <a:r>
              <a:rPr lang="de-DE" dirty="0"/>
              <a:t>, hate, fake </a:t>
            </a:r>
            <a:r>
              <a:rPr lang="de-DE" dirty="0" err="1"/>
              <a:t>news</a:t>
            </a:r>
            <a:r>
              <a:rPr lang="de-DE" dirty="0"/>
              <a:t>, </a:t>
            </a:r>
            <a:r>
              <a:rPr lang="de-DE" dirty="0" err="1"/>
              <a:t>pictures</a:t>
            </a:r>
            <a:r>
              <a:rPr lang="de-DE" dirty="0"/>
              <a:t>, </a:t>
            </a:r>
            <a:r>
              <a:rPr lang="de-DE" dirty="0" err="1"/>
              <a:t>emoji</a:t>
            </a:r>
            <a:r>
              <a:rPr lang="de-DE" dirty="0"/>
              <a:t>)</a:t>
            </a:r>
          </a:p>
          <a:p>
            <a:pPr marL="171450" indent="-171450">
              <a:buFontTx/>
              <a:buChar char="-"/>
            </a:pPr>
            <a:r>
              <a:rPr lang="de-DE" dirty="0"/>
              <a:t>User </a:t>
            </a:r>
            <a:r>
              <a:rPr lang="de-DE" dirty="0" err="1"/>
              <a:t>behavior</a:t>
            </a:r>
            <a:r>
              <a:rPr lang="de-DE" dirty="0"/>
              <a:t> (</a:t>
            </a:r>
            <a:r>
              <a:rPr lang="de-DE" dirty="0" err="1"/>
              <a:t>eg</a:t>
            </a:r>
            <a:r>
              <a:rPr lang="de-DE" dirty="0"/>
              <a:t> </a:t>
            </a:r>
            <a:r>
              <a:rPr lang="de-DE" dirty="0" err="1"/>
              <a:t>wrt</a:t>
            </a:r>
            <a:r>
              <a:rPr lang="de-DE" dirty="0"/>
              <a:t> </a:t>
            </a:r>
            <a:r>
              <a:rPr lang="de-DE" dirty="0" err="1"/>
              <a:t>anonymity</a:t>
            </a:r>
            <a:r>
              <a:rPr lang="de-DE" dirty="0"/>
              <a:t>, </a:t>
            </a:r>
            <a:r>
              <a:rPr lang="de-DE" dirty="0" err="1"/>
              <a:t>reactions</a:t>
            </a:r>
            <a:r>
              <a:rPr lang="de-DE" dirty="0"/>
              <a:t>)</a:t>
            </a:r>
          </a:p>
          <a:p>
            <a:pPr marL="171450" indent="-171450">
              <a:buFontTx/>
              <a:buChar char="-"/>
            </a:pPr>
            <a:r>
              <a:rPr lang="de-DE" dirty="0"/>
              <a:t>… and lots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others</a:t>
            </a:r>
            <a:endParaRPr lang="de-DE" dirty="0"/>
          </a:p>
          <a:p>
            <a:pPr marL="0" indent="0">
              <a:buFontTx/>
              <a:buNone/>
            </a:pPr>
            <a:r>
              <a:rPr lang="de-DE" dirty="0"/>
              <a:t>In </a:t>
            </a:r>
            <a:r>
              <a:rPr lang="de-DE" dirty="0" err="1"/>
              <a:t>summary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Power </a:t>
            </a:r>
            <a:r>
              <a:rPr lang="de-DE" dirty="0" err="1"/>
              <a:t>law</a:t>
            </a:r>
            <a:r>
              <a:rPr lang="de-DE" dirty="0"/>
              <a:t> </a:t>
            </a:r>
            <a:r>
              <a:rPr lang="de-DE" dirty="0" err="1"/>
              <a:t>distributions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Small-</a:t>
            </a:r>
            <a:r>
              <a:rPr lang="de-DE" dirty="0" err="1"/>
              <a:t>world</a:t>
            </a:r>
            <a:r>
              <a:rPr lang="de-DE" dirty="0"/>
              <a:t> </a:t>
            </a:r>
            <a:r>
              <a:rPr lang="de-DE" dirty="0" err="1"/>
              <a:t>networks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Anon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</a:t>
            </a:r>
            <a:r>
              <a:rPr lang="de-DE" dirty="0" err="1"/>
              <a:t>toxicity</a:t>
            </a:r>
            <a:r>
              <a:rPr lang="de-DE" dirty="0"/>
              <a:t>, but also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: </a:t>
            </a:r>
            <a:r>
              <a:rPr lang="de-DE" dirty="0" err="1"/>
              <a:t>confession</a:t>
            </a:r>
            <a:r>
              <a:rPr lang="de-DE" dirty="0"/>
              <a:t> </a:t>
            </a:r>
            <a:r>
              <a:rPr lang="de-DE" dirty="0" err="1"/>
              <a:t>boards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 err="1">
                <a:sym typeface="Wingdings" panose="05000000000000000000" pitchFamily="2" charset="2"/>
              </a:rPr>
              <a:t>mostly</a:t>
            </a:r>
            <a:r>
              <a:rPr lang="de-DE" dirty="0">
                <a:sym typeface="Wingdings" panose="05000000000000000000" pitchFamily="2" charset="2"/>
              </a:rPr>
              <a:t> Western </a:t>
            </a:r>
            <a:r>
              <a:rPr lang="de-DE" dirty="0" err="1">
                <a:sym typeface="Wingdings" panose="05000000000000000000" pitchFamily="2" charset="2"/>
              </a:rPr>
              <a:t>sphere</a:t>
            </a:r>
            <a:r>
              <a:rPr lang="de-DE" dirty="0">
                <a:sym typeface="Wingdings" panose="05000000000000000000" pitchFamily="2" charset="2"/>
              </a:rPr>
              <a:t> 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Global </a:t>
            </a:r>
            <a:r>
              <a:rPr lang="de-DE" dirty="0" err="1"/>
              <a:t>accessibility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though</a:t>
            </a:r>
            <a:r>
              <a:rPr lang="de-DE" dirty="0">
                <a:sym typeface="Wingdings" panose="05000000000000000000" pitchFamily="2" charset="2"/>
              </a:rPr>
              <a:t> regional </a:t>
            </a:r>
            <a:r>
              <a:rPr lang="de-DE" dirty="0" err="1">
                <a:sym typeface="Wingdings" panose="05000000000000000000" pitchFamily="2" charset="2"/>
              </a:rPr>
              <a:t>clusters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emerge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no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distinct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communities</a:t>
            </a:r>
            <a:endParaRPr lang="de-DE" dirty="0"/>
          </a:p>
          <a:p>
            <a:pPr marL="0" indent="0">
              <a:buFontTx/>
              <a:buNone/>
            </a:pPr>
            <a:r>
              <a:rPr lang="de-DE" dirty="0"/>
              <a:t>(#) </a:t>
            </a:r>
            <a:r>
              <a:rPr lang="de-DE" dirty="0" err="1"/>
              <a:t>However</a:t>
            </a:r>
            <a:r>
              <a:rPr lang="de-DE" dirty="0"/>
              <a:t>,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scraped</a:t>
            </a:r>
            <a:r>
              <a:rPr lang="de-DE" dirty="0"/>
              <a:t> </a:t>
            </a:r>
            <a:r>
              <a:rPr lang="de-DE" dirty="0" err="1"/>
              <a:t>sampled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– </a:t>
            </a:r>
            <a:r>
              <a:rPr lang="de-DE" dirty="0" err="1"/>
              <a:t>inaccuracies</a:t>
            </a:r>
            <a:r>
              <a:rPr lang="de-DE" dirty="0"/>
              <a:t> &amp; </a:t>
            </a:r>
            <a:r>
              <a:rPr lang="de-DE" dirty="0" err="1"/>
              <a:t>biases</a:t>
            </a:r>
            <a:endParaRPr lang="de-DE" dirty="0"/>
          </a:p>
          <a:p>
            <a:pPr marL="0" indent="0">
              <a:buFontTx/>
              <a:buNone/>
            </a:pPr>
            <a:r>
              <a:rPr lang="de-DE" dirty="0"/>
              <a:t>    Thus, </a:t>
            </a:r>
            <a:r>
              <a:rPr lang="de-DE" dirty="0" err="1"/>
              <a:t>specifically</a:t>
            </a:r>
            <a:r>
              <a:rPr lang="de-DE" dirty="0"/>
              <a:t> </a:t>
            </a:r>
            <a:r>
              <a:rPr lang="de-DE" dirty="0" err="1"/>
              <a:t>early</a:t>
            </a:r>
            <a:r>
              <a:rPr lang="de-DE" dirty="0"/>
              <a:t> </a:t>
            </a:r>
            <a:r>
              <a:rPr lang="de-DE" dirty="0" err="1"/>
              <a:t>adoption</a:t>
            </a:r>
            <a:r>
              <a:rPr lang="de-DE" dirty="0"/>
              <a:t> </a:t>
            </a:r>
            <a:r>
              <a:rPr lang="de-DE" dirty="0" err="1"/>
              <a:t>unknown</a:t>
            </a:r>
            <a:endParaRPr lang="de-DE" dirty="0"/>
          </a:p>
          <a:p>
            <a:pPr marL="0" indent="0">
              <a:buFontTx/>
              <a:buNone/>
            </a:pPr>
            <a:r>
              <a:rPr lang="de-DE" dirty="0"/>
              <a:t>(#) and last but not least: </a:t>
            </a:r>
          </a:p>
          <a:p>
            <a:pPr marL="0" indent="0">
              <a:buFontTx/>
              <a:buNone/>
            </a:pPr>
            <a:r>
              <a:rPr lang="de-DE" dirty="0" err="1"/>
              <a:t>Platforms</a:t>
            </a:r>
            <a:r>
              <a:rPr lang="de-DE" dirty="0"/>
              <a:t> </a:t>
            </a:r>
            <a:r>
              <a:rPr lang="de-DE" dirty="0" err="1"/>
              <a:t>implementing</a:t>
            </a:r>
            <a:r>
              <a:rPr lang="de-DE" dirty="0"/>
              <a:t> </a:t>
            </a:r>
            <a:r>
              <a:rPr lang="de-DE" dirty="0" err="1"/>
              <a:t>Anonymity</a:t>
            </a:r>
            <a:r>
              <a:rPr lang="de-DE" dirty="0"/>
              <a:t> + </a:t>
            </a:r>
            <a:r>
              <a:rPr lang="de-DE" dirty="0" err="1"/>
              <a:t>Hyperlocality</a:t>
            </a:r>
            <a:r>
              <a:rPr lang="de-DE" dirty="0"/>
              <a:t> </a:t>
            </a:r>
            <a:r>
              <a:rPr lang="de-DE" dirty="0" err="1"/>
              <a:t>widely</a:t>
            </a:r>
            <a:r>
              <a:rPr lang="de-DE" dirty="0"/>
              <a:t> </a:t>
            </a:r>
            <a:r>
              <a:rPr lang="de-DE" dirty="0" err="1"/>
              <a:t>unexplored</a:t>
            </a:r>
            <a:endParaRPr lang="de-DE" dirty="0"/>
          </a:p>
          <a:p>
            <a:pPr marL="0" indent="0">
              <a:buFontTx/>
              <a:buNone/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/>
              <a:t>which</a:t>
            </a:r>
            <a:r>
              <a:rPr lang="de-DE" dirty="0"/>
              <a:t> I </a:t>
            </a:r>
            <a:r>
              <a:rPr lang="de-DE" dirty="0" err="1"/>
              <a:t>changed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Jodel</a:t>
            </a:r>
            <a:r>
              <a:rPr lang="de-DE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(#)</a:t>
            </a:r>
          </a:p>
          <a:p>
            <a:pPr marL="0" indent="0">
              <a:buFontTx/>
              <a:buNone/>
            </a:pP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2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 First, our </a:t>
            </a:r>
            <a:r>
              <a:rPr lang="de-DE" b="1" dirty="0"/>
              <a:t>GOAL, as said</a:t>
            </a:r>
            <a:r>
              <a:rPr lang="de-DE" dirty="0"/>
              <a:t> is to fetch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/>
              <a:t>Intents (WHY)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/>
              <a:t>Topics (WHAT)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 </a:t>
            </a:r>
            <a:r>
              <a:rPr lang="de-DE" b="1" dirty="0"/>
              <a:t>Classifcation carries inherent trade-off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1" dirty="0"/>
              <a:t>cover</a:t>
            </a:r>
            <a:r>
              <a:rPr lang="de-DE" dirty="0"/>
              <a:t> most content (few OTHER)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1" dirty="0"/>
              <a:t>Non-overlapping</a:t>
            </a:r>
            <a:r>
              <a:rPr lang="de-DE" dirty="0"/>
              <a:t> classes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1" dirty="0"/>
              <a:t>Minimal </a:t>
            </a:r>
            <a:r>
              <a:rPr lang="de-DE" dirty="0"/>
              <a:t>set, but still </a:t>
            </a:r>
            <a:r>
              <a:rPr lang="de-DE" b="1" dirty="0"/>
              <a:t>sufficiently informative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We base upon experience and prior work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Then refine our schema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We only focus on Thread start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otherwise, contents change over threads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We employ </a:t>
            </a:r>
            <a:r>
              <a:rPr lang="de-DE" b="1" dirty="0"/>
              <a:t>2 annotators</a:t>
            </a:r>
            <a:r>
              <a:rPr lang="de-DE" dirty="0"/>
              <a:t> for main campagins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Need to learn schema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Discuss disagreements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Create coherence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Then do multiple runs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de-DE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To show you how this looks like,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Here is our classification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&lt;- here comes the classification system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13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sensitivity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,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own </a:t>
            </a:r>
            <a:r>
              <a:rPr lang="de-DE" dirty="0" err="1"/>
              <a:t>classification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shown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de-DE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On </a:t>
            </a:r>
            <a:r>
              <a:rPr lang="de-DE" dirty="0" err="1"/>
              <a:t>the</a:t>
            </a:r>
            <a:r>
              <a:rPr lang="de-DE" dirty="0"/>
              <a:t> top,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a </a:t>
            </a:r>
            <a:r>
              <a:rPr lang="de-DE" dirty="0" err="1"/>
              <a:t>post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classified</a:t>
            </a:r>
            <a:endParaRPr lang="de-DE" dirty="0"/>
          </a:p>
          <a:p>
            <a:pPr marL="0" lvl="0" indent="0">
              <a:buFont typeface="Arial" panose="020B0604020202020204" pitchFamily="34" charset="0"/>
              <a:buNone/>
            </a:pPr>
            <a:endParaRPr lang="de-DE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And </a:t>
            </a:r>
            <a:r>
              <a:rPr lang="de-DE" dirty="0" err="1"/>
              <a:t>further</a:t>
            </a:r>
            <a:r>
              <a:rPr lang="de-DE" dirty="0"/>
              <a:t> down different </a:t>
            </a:r>
            <a:r>
              <a:rPr lang="de-DE" dirty="0" err="1"/>
              <a:t>questions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answered</a:t>
            </a:r>
            <a:r>
              <a:rPr lang="de-DE" dirty="0"/>
              <a:t> </a:t>
            </a:r>
            <a:r>
              <a:rPr lang="de-DE" dirty="0" err="1"/>
              <a:t>wrt</a:t>
            </a:r>
            <a:r>
              <a:rPr lang="de-DE" dirty="0"/>
              <a:t> </a:t>
            </a:r>
            <a:r>
              <a:rPr lang="de-DE" dirty="0" err="1"/>
              <a:t>Intent</a:t>
            </a:r>
            <a:r>
              <a:rPr lang="de-DE" dirty="0"/>
              <a:t> &amp; Topic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007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(#) First, focus on </a:t>
            </a:r>
            <a:r>
              <a:rPr lang="de-DE" b="1" dirty="0"/>
              <a:t>Intents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Note that this includes lots of </a:t>
            </a:r>
            <a:r>
              <a:rPr lang="de-DE" b="1" dirty="0"/>
              <a:t>local references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   (events, cafes, university, shops,. ..)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/>
              <a:t>Seeking Interaction</a:t>
            </a:r>
            <a:r>
              <a:rPr lang="de-DE" dirty="0"/>
              <a:t> / Info ++ </a:t>
            </a:r>
            <a:r>
              <a:rPr lang="de-DE" b="1" dirty="0"/>
              <a:t>Self Expression </a:t>
            </a:r>
            <a:r>
              <a:rPr lang="de-DE" dirty="0"/>
              <a:t>very popular.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As for </a:t>
            </a:r>
            <a:r>
              <a:rPr lang="de-DE" b="1" dirty="0"/>
              <a:t>Topics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A lot about </a:t>
            </a:r>
            <a:r>
              <a:rPr lang="de-DE" b="1" dirty="0"/>
              <a:t>People &amp; Relationships</a:t>
            </a:r>
            <a:r>
              <a:rPr lang="de-DE" dirty="0"/>
              <a:t> + </a:t>
            </a:r>
            <a:r>
              <a:rPr lang="de-DE" b="1" dirty="0"/>
              <a:t>about oneself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And others...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Top items are </a:t>
            </a:r>
            <a:r>
              <a:rPr lang="de-DE" b="1" dirty="0"/>
              <a:t>in line with RW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Unfortunately, </a:t>
            </a:r>
            <a:r>
              <a:rPr lang="de-DE" b="1" dirty="0"/>
              <a:t>Coverage could be better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r>
              <a:rPr lang="de-DE" dirty="0"/>
              <a:t>Sticking to this topic: </a:t>
            </a:r>
            <a:r>
              <a:rPr lang="de-DE" b="1" dirty="0"/>
              <a:t>how good is the schema overall?</a:t>
            </a:r>
          </a:p>
          <a:p>
            <a:r>
              <a:rPr lang="de-DE" dirty="0"/>
              <a:t>(#)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18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(#) We measure annotator </a:t>
            </a:r>
            <a:r>
              <a:rPr lang="de-DE" b="1" dirty="0"/>
              <a:t>Agreement </a:t>
            </a:r>
            <a:r>
              <a:rPr lang="de-DE" dirty="0"/>
              <a:t>with </a:t>
            </a:r>
            <a:r>
              <a:rPr lang="de-DE" b="1" dirty="0"/>
              <a:t>Krippendorf Alpha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Is </a:t>
            </a:r>
            <a:r>
              <a:rPr lang="de-DE" b="1" dirty="0"/>
              <a:t>substantial </a:t>
            </a:r>
            <a:r>
              <a:rPr lang="de-DE" b="0" dirty="0"/>
              <a:t>for</a:t>
            </a:r>
            <a:r>
              <a:rPr lang="de-DE" b="1" dirty="0"/>
              <a:t> Intents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/>
              <a:t>Moderate to substantial </a:t>
            </a:r>
            <a:r>
              <a:rPr lang="de-DE" b="0" dirty="0"/>
              <a:t>for</a:t>
            </a:r>
            <a:r>
              <a:rPr lang="de-DE" b="1" dirty="0"/>
              <a:t> Topics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We have lots of </a:t>
            </a:r>
            <a:r>
              <a:rPr lang="de-DE" b="1" dirty="0"/>
              <a:t>qualitative feedback </a:t>
            </a:r>
            <a:r>
              <a:rPr lang="de-DE" dirty="0"/>
              <a:t>from refinement &amp; discussion rounds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Largely </a:t>
            </a:r>
            <a:r>
              <a:rPr lang="de-DE" b="1" dirty="0"/>
              <a:t>Non-Toxic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Probably most </a:t>
            </a:r>
            <a:r>
              <a:rPr lang="de-DE" b="1" dirty="0"/>
              <a:t>Young people / Teens </a:t>
            </a:r>
            <a:r>
              <a:rPr lang="de-DE" dirty="0"/>
              <a:t>(no demographics available)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Many seeking for any interaction – games &amp; from the other sex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Ok, but how is this reflected in the data?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Therefore, we take a look at the </a:t>
            </a:r>
            <a:r>
              <a:rPr lang="de-DE" b="1" dirty="0"/>
              <a:t>confusion</a:t>
            </a:r>
            <a:r>
              <a:rPr lang="de-DE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110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 now inspect the </a:t>
            </a:r>
            <a:r>
              <a:rPr lang="de-DE" b="1" dirty="0"/>
              <a:t>confusion between annotators</a:t>
            </a:r>
          </a:p>
          <a:p>
            <a:r>
              <a:rPr lang="de-DE" dirty="0"/>
              <a:t>(#) Intents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Topics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First, we observe a </a:t>
            </a:r>
            <a:r>
              <a:rPr lang="de-DE" b="1" dirty="0"/>
              <a:t>strong diagonal</a:t>
            </a:r>
            <a:r>
              <a:rPr lang="de-DE" dirty="0"/>
              <a:t>, good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the confusion values </a:t>
            </a:r>
            <a:r>
              <a:rPr lang="de-DE" b="1" dirty="0"/>
              <a:t>for topics are higher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   Some </a:t>
            </a:r>
            <a:r>
              <a:rPr lang="de-DE" b="1" dirty="0"/>
              <a:t>may be explained </a:t>
            </a:r>
            <a:r>
              <a:rPr lang="de-DE" dirty="0"/>
              <a:t>– like Class Similarities in Entertainment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   </a:t>
            </a:r>
            <a:r>
              <a:rPr lang="de-DE" b="1" dirty="0"/>
              <a:t>Others may not </a:t>
            </a:r>
            <a:r>
              <a:rPr lang="de-DE" dirty="0"/>
              <a:t>necessarily.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So the </a:t>
            </a:r>
            <a:r>
              <a:rPr lang="de-DE" b="1" dirty="0"/>
              <a:t>precision could be better </a:t>
            </a:r>
            <a:r>
              <a:rPr lang="de-DE" dirty="0"/>
              <a:t>(that the trade-off in the schema)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err="1"/>
              <a:t>No</a:t>
            </a:r>
            <a:r>
              <a:rPr lang="de-DE" b="1" dirty="0"/>
              <a:t> model is perfect</a:t>
            </a:r>
            <a:r>
              <a:rPr lang="de-DE" dirty="0"/>
              <a:t>. Schema Creation is HARD.</a:t>
            </a:r>
            <a:endParaRPr lang="en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701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So to </a:t>
            </a:r>
            <a:r>
              <a:rPr lang="de-DE" b="1" dirty="0"/>
              <a:t>summarize briefly</a:t>
            </a:r>
            <a:r>
              <a:rPr lang="de-DE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b="1" dirty="0"/>
              <a:t>created </a:t>
            </a:r>
            <a:r>
              <a:rPr lang="de-DE" dirty="0"/>
              <a:t>an </a:t>
            </a:r>
            <a:r>
              <a:rPr lang="de-DE" b="1" dirty="0"/>
              <a:t>annonation schema </a:t>
            </a:r>
            <a:r>
              <a:rPr lang="de-DE" dirty="0"/>
              <a:t>for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Intents</a:t>
            </a:r>
            <a:r>
              <a:rPr lang="de-DE" dirty="0"/>
              <a:t> &amp; </a:t>
            </a:r>
            <a:r>
              <a:rPr lang="de-DE" b="1" dirty="0"/>
              <a:t>Topics</a:t>
            </a:r>
            <a:r>
              <a:rPr lang="de-DE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We </a:t>
            </a:r>
            <a:r>
              <a:rPr lang="de-DE" b="1" dirty="0"/>
              <a:t>crowdsourced annotations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And show that results </a:t>
            </a:r>
            <a:r>
              <a:rPr lang="de-DE" b="1" dirty="0"/>
              <a:t>may have been better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But we argue that this is </a:t>
            </a:r>
            <a:r>
              <a:rPr lang="de-DE" b="1" dirty="0"/>
              <a:t>fine for qualitative insights</a:t>
            </a:r>
            <a:endParaRPr lang="en-DE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Our findings are mostly </a:t>
            </a:r>
            <a:r>
              <a:rPr lang="de-DE" b="1" dirty="0"/>
              <a:t>in line with RW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1" dirty="0"/>
              <a:t>No toxicity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1" dirty="0"/>
              <a:t>Probably</a:t>
            </a:r>
            <a:r>
              <a:rPr lang="de-DE" dirty="0"/>
              <a:t> rather </a:t>
            </a:r>
            <a:r>
              <a:rPr lang="de-DE" b="1" dirty="0"/>
              <a:t>ephemeral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Entertainment, Social Venting, Self Expression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(possibly due to anonymity)</a:t>
            </a:r>
            <a:endParaRPr lang="en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We</a:t>
            </a:r>
            <a:r>
              <a:rPr lang="de-DE" dirty="0"/>
              <a:t> identify </a:t>
            </a:r>
            <a:r>
              <a:rPr lang="de-DE" b="1" dirty="0"/>
              <a:t>inhomegenity between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     </a:t>
            </a:r>
            <a:r>
              <a:rPr lang="de-DE" b="1" dirty="0"/>
              <a:t>spatially distinct communities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b="1" dirty="0"/>
          </a:p>
          <a:p>
            <a:pPr marL="0" indent="0">
              <a:buFont typeface="Arial" panose="020B0604020202020204" pitchFamily="34" charset="0"/>
              <a:buNone/>
            </a:pP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750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discussed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major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wrt</a:t>
            </a:r>
            <a:r>
              <a:rPr lang="de-DE" dirty="0"/>
              <a:t> </a:t>
            </a:r>
            <a:r>
              <a:rPr lang="de-DE" dirty="0" err="1"/>
              <a:t>Jodel</a:t>
            </a:r>
            <a:r>
              <a:rPr lang="de-DE" dirty="0"/>
              <a:t>:</a:t>
            </a:r>
          </a:p>
          <a:p>
            <a:r>
              <a:rPr lang="de-DE" dirty="0"/>
              <a:t>Meta-Level Interaction Data &amp; </a:t>
            </a:r>
            <a:r>
              <a:rPr lang="de-DE" dirty="0" err="1"/>
              <a:t>Implications</a:t>
            </a:r>
            <a:endParaRPr lang="de-DE" dirty="0"/>
          </a:p>
          <a:p>
            <a:r>
              <a:rPr lang="de-DE" dirty="0" err="1"/>
              <a:t>Then</a:t>
            </a:r>
            <a:r>
              <a:rPr lang="de-DE" dirty="0"/>
              <a:t> in-</a:t>
            </a:r>
            <a:r>
              <a:rPr lang="de-DE" dirty="0" err="1"/>
              <a:t>depth</a:t>
            </a:r>
            <a:r>
              <a:rPr lang="de-DE" dirty="0"/>
              <a:t> Content </a:t>
            </a:r>
            <a:r>
              <a:rPr lang="de-DE" dirty="0" err="1"/>
              <a:t>analysis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But</a:t>
            </a:r>
          </a:p>
          <a:p>
            <a:r>
              <a:rPr lang="de-DE" dirty="0"/>
              <a:t>1)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tangible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machines</a:t>
            </a:r>
            <a:r>
              <a:rPr lang="de-DE" dirty="0"/>
              <a:t>?</a:t>
            </a:r>
          </a:p>
          <a:p>
            <a:r>
              <a:rPr lang="de-DE" dirty="0"/>
              <a:t>2)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male </a:t>
            </a:r>
            <a:r>
              <a:rPr lang="de-DE" dirty="0" err="1"/>
              <a:t>this</a:t>
            </a:r>
            <a:r>
              <a:rPr lang="de-DE" dirty="0"/>
              <a:t> human-</a:t>
            </a:r>
            <a:r>
              <a:rPr lang="de-DE" dirty="0" err="1"/>
              <a:t>interpretable</a:t>
            </a:r>
            <a:r>
              <a:rPr lang="de-DE" dirty="0"/>
              <a:t>?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531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So, word embeddings </a:t>
            </a:r>
            <a:r>
              <a:rPr lang="de-DE" b="1" dirty="0"/>
              <a:t>make text machine-understandable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by putting them </a:t>
            </a:r>
            <a:r>
              <a:rPr lang="de-DE" b="1" dirty="0"/>
              <a:t>into a vector space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Almost 10 years ago,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 </a:t>
            </a:r>
            <a:r>
              <a:rPr lang="de-DE" b="1" dirty="0"/>
              <a:t>Mikolov et al</a:t>
            </a:r>
            <a:r>
              <a:rPr lang="de-DE" dirty="0"/>
              <a:t> proposed using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      </a:t>
            </a:r>
            <a:r>
              <a:rPr lang="de-DE" b="1" dirty="0"/>
              <a:t>word co-occurence</a:t>
            </a:r>
            <a:r>
              <a:rPr lang="de-DE" dirty="0"/>
              <a:t>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 as </a:t>
            </a:r>
            <a:r>
              <a:rPr lang="de-DE" b="1" dirty="0"/>
              <a:t>optimization</a:t>
            </a:r>
            <a:r>
              <a:rPr lang="de-DE" dirty="0"/>
              <a:t> function in the </a:t>
            </a:r>
            <a:r>
              <a:rPr lang="de-DE" b="1" dirty="0"/>
              <a:t>W2V paper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b="1" dirty="0"/>
              <a:t>     </a:t>
            </a:r>
            <a:r>
              <a:rPr lang="de-DE" b="0" dirty="0"/>
              <a:t>-&gt; </a:t>
            </a:r>
            <a:r>
              <a:rPr lang="de-DE" b="1" dirty="0"/>
              <a:t>classical word embedding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Though they </a:t>
            </a:r>
            <a:r>
              <a:rPr lang="de-DE" b="1" dirty="0"/>
              <a:t>disregard textual context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                                            </a:t>
            </a:r>
            <a:r>
              <a:rPr lang="de-DE" dirty="0"/>
              <a:t>in a wider sense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       proven being efficient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 -&gt; thus used in lots of downstream tasks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Further, within recent years, we have seen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     </a:t>
            </a:r>
            <a:r>
              <a:rPr lang="de-DE" b="1" dirty="0"/>
              <a:t>the rise of Explainable AI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eg Providing </a:t>
            </a:r>
            <a:r>
              <a:rPr lang="de-DE" b="1" dirty="0"/>
              <a:t>guarantees</a:t>
            </a:r>
            <a:r>
              <a:rPr lang="de-DE" dirty="0"/>
              <a:t>,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     but in our regime </a:t>
            </a:r>
            <a:r>
              <a:rPr lang="de-DE" b="1" dirty="0"/>
              <a:t>for better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b="1" dirty="0"/>
              <a:t>                             understanding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   -&gt; understanding algorithms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   -&gt; new cues for further evaluation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        </a:t>
            </a:r>
            <a:r>
              <a:rPr lang="de-DE" b="1" dirty="0"/>
              <a:t>„learning from the model“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We ask the question: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  How to make Embeddings Interpretable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 How well does this work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      – wrt Human Judgement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400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Lets see how such Embeddings look like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 TSNE-projection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 of only emoji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de-DE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 We </a:t>
            </a:r>
            <a:r>
              <a:rPr lang="de-DE" b="1" dirty="0"/>
              <a:t>find clusters </a:t>
            </a:r>
            <a:r>
              <a:rPr lang="de-DE" dirty="0"/>
              <a:t>from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b="1" dirty="0"/>
              <a:t>       Animals</a:t>
            </a:r>
            <a:endParaRPr lang="de-DE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b="1" dirty="0"/>
              <a:t>      </a:t>
            </a:r>
            <a:r>
              <a:rPr lang="de-DE" dirty="0"/>
              <a:t>to </a:t>
            </a:r>
            <a:r>
              <a:rPr lang="de-DE" b="1" dirty="0"/>
              <a:t>Emotions</a:t>
            </a:r>
            <a:r>
              <a:rPr lang="de-DE" dirty="0"/>
              <a:t>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  &amp; </a:t>
            </a:r>
            <a:r>
              <a:rPr lang="de-DE" b="1" dirty="0"/>
              <a:t>Edibles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 Over </a:t>
            </a:r>
            <a:r>
              <a:rPr lang="de-DE" b="1" dirty="0"/>
              <a:t>Sports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to Fun with </a:t>
            </a:r>
            <a:r>
              <a:rPr lang="de-DE" b="1" dirty="0"/>
              <a:t>Flags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de-DE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just as an example.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there are lots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b="1" dirty="0"/>
              <a:t>   more subtle constellations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de-DE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Albeit diregarding context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 </a:t>
            </a:r>
            <a:r>
              <a:rPr lang="de-DE" b="1" dirty="0"/>
              <a:t>Captures semantics well.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       Simplicity can be sexy.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going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detail</a:t>
            </a:r>
            <a:r>
              <a:rPr lang="de-DE" dirty="0"/>
              <a:t>,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shown</a:t>
            </a:r>
            <a:r>
              <a:rPr lang="de-DE" dirty="0"/>
              <a:t> </a:t>
            </a:r>
            <a:r>
              <a:rPr lang="de-DE" dirty="0" err="1"/>
              <a:t>various</a:t>
            </a:r>
            <a:r>
              <a:rPr lang="de-DE" dirty="0"/>
              <a:t> </a:t>
            </a:r>
            <a:r>
              <a:rPr lang="de-DE" dirty="0" err="1"/>
              <a:t>translation</a:t>
            </a:r>
            <a:r>
              <a:rPr lang="de-DE" dirty="0"/>
              <a:t> </a:t>
            </a:r>
            <a:r>
              <a:rPr lang="de-DE" dirty="0" err="1"/>
              <a:t>tasks</a:t>
            </a:r>
            <a:r>
              <a:rPr lang="de-DE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126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But let‘s discuss our Goal &amp; Approach first.</a:t>
            </a:r>
          </a:p>
          <a:p>
            <a:endParaRPr lang="de-DE" dirty="0"/>
          </a:p>
          <a:p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approaches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embeddings</a:t>
            </a:r>
            <a:r>
              <a:rPr lang="de-DE" dirty="0"/>
              <a:t> </a:t>
            </a:r>
            <a:r>
              <a:rPr lang="de-DE" dirty="0" err="1"/>
              <a:t>interpretable</a:t>
            </a:r>
            <a:r>
              <a:rPr lang="de-DE" dirty="0"/>
              <a:t>.</a:t>
            </a:r>
          </a:p>
          <a:p>
            <a:r>
              <a:rPr lang="de-DE" dirty="0"/>
              <a:t>SPARSE </a:t>
            </a:r>
            <a:r>
              <a:rPr lang="de-DE" dirty="0" err="1"/>
              <a:t>embeddings</a:t>
            </a:r>
            <a:r>
              <a:rPr lang="de-DE" dirty="0"/>
              <a:t>. LINEAR PROBING. LEARNED </a:t>
            </a:r>
            <a:r>
              <a:rPr lang="de-DE" dirty="0" err="1"/>
              <a:t>transformations</a:t>
            </a:r>
            <a:endParaRPr lang="de-DE" dirty="0"/>
          </a:p>
          <a:p>
            <a:endParaRPr lang="de-DE" dirty="0"/>
          </a:p>
          <a:p>
            <a:r>
              <a:rPr lang="de-DE" dirty="0"/>
              <a:t>HOWEVER, </a:t>
            </a:r>
            <a:r>
              <a:rPr lang="de-DE" dirty="0" err="1"/>
              <a:t>we</a:t>
            </a:r>
            <a:r>
              <a:rPr lang="de-DE" dirty="0"/>
              <a:t> use POLAR as a </a:t>
            </a:r>
            <a:r>
              <a:rPr lang="de-DE" dirty="0" err="1"/>
              <a:t>tool</a:t>
            </a:r>
            <a:endParaRPr lang="de-DE" dirty="0"/>
          </a:p>
          <a:p>
            <a:r>
              <a:rPr lang="de-DE" dirty="0"/>
              <a:t>(#) I will show you the result for the </a:t>
            </a:r>
          </a:p>
          <a:p>
            <a:r>
              <a:rPr lang="de-DE" dirty="0"/>
              <a:t>     example „</a:t>
            </a:r>
            <a:r>
              <a:rPr lang="de-DE" b="1" dirty="0"/>
              <a:t>Beach with Umbrella</a:t>
            </a:r>
            <a:r>
              <a:rPr lang="de-DE" dirty="0"/>
              <a:t>“ Emoji</a:t>
            </a:r>
          </a:p>
          <a:p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b="1" dirty="0"/>
              <a:t>interpretable embedding </a:t>
            </a:r>
          </a:p>
          <a:p>
            <a:r>
              <a:rPr lang="de-DE" dirty="0"/>
              <a:t>     consists of </a:t>
            </a:r>
            <a:r>
              <a:rPr lang="de-DE" b="1" dirty="0"/>
              <a:t>dimensions representing </a:t>
            </a:r>
          </a:p>
          <a:p>
            <a:r>
              <a:rPr lang="de-DE" dirty="0"/>
              <a:t>                          a </a:t>
            </a:r>
            <a:r>
              <a:rPr lang="de-DE" b="1" dirty="0"/>
              <a:t>differential </a:t>
            </a:r>
            <a:r>
              <a:rPr lang="de-DE" dirty="0"/>
              <a:t>on a scale.</a:t>
            </a:r>
          </a:p>
          <a:p>
            <a:r>
              <a:rPr lang="de-DE" dirty="0" err="1"/>
              <a:t>Encoded</a:t>
            </a:r>
            <a:r>
              <a:rPr lang="de-DE" dirty="0"/>
              <a:t> </a:t>
            </a:r>
            <a:r>
              <a:rPr lang="de-DE" b="1" dirty="0"/>
              <a:t>Terms</a:t>
            </a:r>
            <a:r>
              <a:rPr lang="de-DE" dirty="0"/>
              <a:t> gets assigned</a:t>
            </a:r>
          </a:p>
          <a:p>
            <a:r>
              <a:rPr lang="de-DE" dirty="0"/>
              <a:t>     </a:t>
            </a:r>
            <a:r>
              <a:rPr lang="de-DE" b="1" dirty="0"/>
              <a:t>a value</a:t>
            </a:r>
            <a:r>
              <a:rPr lang="de-DE" dirty="0"/>
              <a:t> for each of these dimensions.</a:t>
            </a:r>
          </a:p>
          <a:p>
            <a:endParaRPr lang="de-DE" dirty="0"/>
          </a:p>
          <a:p>
            <a:r>
              <a:rPr lang="de-DE" dirty="0"/>
              <a:t>(#) Then, we </a:t>
            </a:r>
            <a:r>
              <a:rPr lang="de-DE" b="1" dirty="0"/>
              <a:t>analyze algorithm results </a:t>
            </a:r>
          </a:p>
          <a:p>
            <a:r>
              <a:rPr lang="de-DE" dirty="0"/>
              <a:t>      with </a:t>
            </a:r>
            <a:r>
              <a:rPr lang="de-DE" b="1" dirty="0"/>
              <a:t>humans in the loop</a:t>
            </a:r>
            <a:r>
              <a:rPr lang="de-DE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Does the Algo select correct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                           (best) differentials?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        ... And for the correct reason?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(#) We </a:t>
            </a:r>
            <a:r>
              <a:rPr lang="de-DE" b="1" dirty="0"/>
              <a:t>focus Emoji</a:t>
            </a:r>
            <a:r>
              <a:rPr lang="de-DE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easy to grasp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and may provide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   expressiveness beyond words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(#) </a:t>
            </a:r>
            <a:r>
              <a:rPr lang="de-DE" b="1" dirty="0"/>
              <a:t>Down the line</a:t>
            </a:r>
            <a:r>
              <a:rPr lang="de-DE" dirty="0"/>
              <a:t>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  might enable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      inter-embedding comparisons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                          </a:t>
            </a:r>
            <a:r>
              <a:rPr lang="de-DE" dirty="0"/>
              <a:t> on a </a:t>
            </a:r>
            <a:r>
              <a:rPr lang="de-DE" b="1" dirty="0"/>
              <a:t>normed basis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     Further, as has been shown,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     not all emoji are used equally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0" dirty="0"/>
              <a:t>                  (eg cultural differences)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     </a:t>
            </a:r>
            <a:r>
              <a:rPr lang="de-DE" b="0" dirty="0"/>
              <a:t>emoji usage </a:t>
            </a:r>
            <a:r>
              <a:rPr lang="de-DE" b="1" dirty="0"/>
              <a:t>disambiguation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                      across usergroups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73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So, </a:t>
            </a:r>
            <a:r>
              <a:rPr lang="de-DE" dirty="0" err="1"/>
              <a:t>what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Hyperlocality</a:t>
            </a:r>
            <a:r>
              <a:rPr lang="de-DE" dirty="0"/>
              <a:t>?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de-DE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 we </a:t>
            </a:r>
            <a:r>
              <a:rPr lang="de-DE" b="1" dirty="0"/>
              <a:t>define Hyperlocality</a:t>
            </a:r>
            <a:r>
              <a:rPr lang="de-DE" dirty="0"/>
              <a:t> as </a:t>
            </a:r>
            <a:r>
              <a:rPr lang="de-DE" b="1" dirty="0"/>
              <a:t>binding all posts/replies to a location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 so lets assume we have a </a:t>
            </a:r>
            <a:r>
              <a:rPr lang="de-DE" b="1" dirty="0"/>
              <a:t>user </a:t>
            </a:r>
            <a:r>
              <a:rPr lang="de-DE" dirty="0"/>
              <a:t>anywhere on a </a:t>
            </a:r>
            <a:r>
              <a:rPr lang="de-DE" b="1" dirty="0"/>
              <a:t>2d map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 and she leaves a </a:t>
            </a:r>
            <a:r>
              <a:rPr lang="de-DE" b="1" dirty="0"/>
              <a:t>new post </a:t>
            </a:r>
            <a:r>
              <a:rPr lang="de-DE" dirty="0"/>
              <a:t>on the platform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now we show </a:t>
            </a:r>
            <a:r>
              <a:rPr lang="de-DE" b="1" dirty="0"/>
              <a:t>other users</a:t>
            </a:r>
            <a:r>
              <a:rPr lang="de-DE" dirty="0"/>
              <a:t> and their </a:t>
            </a:r>
            <a:r>
              <a:rPr lang="de-DE" b="1" dirty="0"/>
              <a:t>community radius</a:t>
            </a:r>
            <a:r>
              <a:rPr lang="de-DE" b="0" dirty="0"/>
              <a:t> (~10-15km)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 so now our first user has a </a:t>
            </a:r>
            <a:r>
              <a:rPr lang="de-DE" b="1" dirty="0"/>
              <a:t>permanent reference </a:t>
            </a:r>
            <a:r>
              <a:rPr lang="de-DE" dirty="0"/>
              <a:t>to this post and can interact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it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889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 the </a:t>
            </a:r>
            <a:r>
              <a:rPr lang="de-DE" b="1" dirty="0"/>
              <a:t>basic Idea</a:t>
            </a:r>
            <a:r>
              <a:rPr lang="de-DE" dirty="0"/>
              <a:t> is: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for </a:t>
            </a:r>
            <a:r>
              <a:rPr lang="de-DE" b="1" dirty="0"/>
              <a:t>selected differentials</a:t>
            </a:r>
          </a:p>
          <a:p>
            <a:r>
              <a:rPr lang="de-DE" b="1" dirty="0"/>
              <a:t>carry</a:t>
            </a:r>
            <a:r>
              <a:rPr lang="de-DE" dirty="0"/>
              <a:t> word-cooccurrence </a:t>
            </a:r>
            <a:r>
              <a:rPr lang="de-DE" b="1" dirty="0"/>
              <a:t>semantics</a:t>
            </a:r>
            <a:r>
              <a:rPr lang="de-DE" dirty="0"/>
              <a:t> </a:t>
            </a:r>
          </a:p>
          <a:p>
            <a:r>
              <a:rPr lang="de-DE" b="1" dirty="0"/>
              <a:t>           over into </a:t>
            </a:r>
          </a:p>
          <a:p>
            <a:r>
              <a:rPr lang="de-DE" b="0" dirty="0"/>
              <a:t>(otherwise meaningless)</a:t>
            </a:r>
          </a:p>
          <a:p>
            <a:r>
              <a:rPr lang="de-DE" b="1" dirty="0"/>
              <a:t>embedding dimensions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(#) First, we start with </a:t>
            </a:r>
          </a:p>
          <a:p>
            <a:r>
              <a:rPr lang="de-DE" b="1" dirty="0"/>
              <a:t>   Differentials providing</a:t>
            </a:r>
            <a:r>
              <a:rPr lang="de-DE" dirty="0"/>
              <a:t> </a:t>
            </a:r>
          </a:p>
          <a:p>
            <a:r>
              <a:rPr lang="de-DE" b="1" dirty="0"/>
              <a:t>                         Semantics</a:t>
            </a:r>
          </a:p>
          <a:p>
            <a:r>
              <a:rPr lang="de-DE" dirty="0"/>
              <a:t>(#) </a:t>
            </a:r>
            <a:r>
              <a:rPr lang="de-DE" b="1" dirty="0"/>
              <a:t>Starting</a:t>
            </a:r>
            <a:r>
              <a:rPr lang="de-DE" dirty="0"/>
              <a:t> out with a </a:t>
            </a:r>
            <a:r>
              <a:rPr lang="de-DE" b="1" dirty="0"/>
              <a:t>single differential</a:t>
            </a:r>
          </a:p>
          <a:p>
            <a:r>
              <a:rPr lang="de-DE" b="1" dirty="0"/>
              <a:t>     </a:t>
            </a:r>
            <a:r>
              <a:rPr lang="de-DE" dirty="0"/>
              <a:t>as an </a:t>
            </a:r>
            <a:r>
              <a:rPr lang="de-DE" b="1" dirty="0"/>
              <a:t>example</a:t>
            </a:r>
            <a:endParaRPr lang="de-DE" dirty="0"/>
          </a:p>
          <a:p>
            <a:r>
              <a:rPr lang="de-DE" dirty="0"/>
              <a:t>     we have our embedding</a:t>
            </a:r>
          </a:p>
          <a:p>
            <a:r>
              <a:rPr lang="de-DE" dirty="0"/>
              <a:t>    and an </a:t>
            </a:r>
            <a:r>
              <a:rPr lang="de-DE" b="1" dirty="0"/>
              <a:t>embedded object</a:t>
            </a:r>
          </a:p>
          <a:p>
            <a:r>
              <a:rPr lang="de-DE" b="1" dirty="0"/>
              <a:t>       to be made interpretable</a:t>
            </a:r>
          </a:p>
          <a:p>
            <a:endParaRPr lang="de-DE" dirty="0"/>
          </a:p>
          <a:p>
            <a:r>
              <a:rPr lang="de-DE" dirty="0"/>
              <a:t>(#) Next we take the </a:t>
            </a:r>
          </a:p>
          <a:p>
            <a:r>
              <a:rPr lang="de-DE" b="1" dirty="0"/>
              <a:t>   differential „Sun“-“Ice“ </a:t>
            </a:r>
          </a:p>
          <a:p>
            <a:r>
              <a:rPr lang="de-DE" b="1" dirty="0"/>
              <a:t>   </a:t>
            </a:r>
            <a:r>
              <a:rPr lang="de-DE" dirty="0"/>
              <a:t>(emoji analogy to hot-cold).</a:t>
            </a:r>
          </a:p>
          <a:p>
            <a:r>
              <a:rPr lang="de-DE" dirty="0"/>
              <a:t>   We define their differential as a </a:t>
            </a:r>
          </a:p>
          <a:p>
            <a:r>
              <a:rPr lang="de-DE" b="1" dirty="0"/>
              <a:t>   hyperplane through the embedding space</a:t>
            </a:r>
            <a:r>
              <a:rPr lang="de-DE" dirty="0"/>
              <a:t> </a:t>
            </a:r>
          </a:p>
          <a:p>
            <a:r>
              <a:rPr lang="de-DE" dirty="0"/>
              <a:t>                                              (dashed red vector)</a:t>
            </a:r>
          </a:p>
          <a:p>
            <a:endParaRPr lang="de-DE" dirty="0"/>
          </a:p>
          <a:p>
            <a:r>
              <a:rPr lang="de-DE" dirty="0"/>
              <a:t>(#) Then, we do an </a:t>
            </a:r>
            <a:r>
              <a:rPr lang="de-DE" b="1" dirty="0"/>
              <a:t>orthognal projection</a:t>
            </a:r>
            <a:r>
              <a:rPr lang="de-DE" dirty="0"/>
              <a:t> </a:t>
            </a:r>
          </a:p>
          <a:p>
            <a:r>
              <a:rPr lang="de-DE" dirty="0"/>
              <a:t>      </a:t>
            </a:r>
            <a:r>
              <a:rPr lang="de-DE" b="1" dirty="0"/>
              <a:t>from</a:t>
            </a:r>
            <a:r>
              <a:rPr lang="de-DE" dirty="0"/>
              <a:t> the </a:t>
            </a:r>
            <a:r>
              <a:rPr lang="de-DE" b="1" dirty="0"/>
              <a:t>object</a:t>
            </a:r>
            <a:r>
              <a:rPr lang="de-DE" dirty="0"/>
              <a:t> </a:t>
            </a:r>
          </a:p>
          <a:p>
            <a:r>
              <a:rPr lang="de-DE" dirty="0"/>
              <a:t>      </a:t>
            </a:r>
            <a:r>
              <a:rPr lang="de-DE" b="1" dirty="0"/>
              <a:t>onto </a:t>
            </a:r>
            <a:r>
              <a:rPr lang="de-DE" dirty="0"/>
              <a:t>this </a:t>
            </a:r>
            <a:r>
              <a:rPr lang="de-DE" b="1" dirty="0"/>
              <a:t>hyperplane</a:t>
            </a:r>
            <a:r>
              <a:rPr lang="de-DE" dirty="0"/>
              <a:t> </a:t>
            </a:r>
          </a:p>
          <a:p>
            <a:r>
              <a:rPr lang="de-DE" dirty="0"/>
              <a:t>      determining a shortest distance.</a:t>
            </a:r>
          </a:p>
          <a:p>
            <a:r>
              <a:rPr lang="de-DE" dirty="0"/>
              <a:t>(#) </a:t>
            </a:r>
            <a:r>
              <a:rPr lang="de-DE" b="1" dirty="0"/>
              <a:t>as shown </a:t>
            </a:r>
            <a:r>
              <a:rPr lang="de-DE" dirty="0"/>
              <a:t>with the </a:t>
            </a:r>
            <a:r>
              <a:rPr lang="de-DE" b="1" dirty="0"/>
              <a:t>(blue vector)</a:t>
            </a:r>
            <a:r>
              <a:rPr lang="de-DE" dirty="0"/>
              <a:t>.</a:t>
            </a:r>
          </a:p>
          <a:p>
            <a:r>
              <a:rPr lang="de-DE" dirty="0"/>
              <a:t>We obtain an </a:t>
            </a:r>
            <a:r>
              <a:rPr lang="de-DE" b="1" dirty="0"/>
              <a:t>interpretable scale value</a:t>
            </a:r>
            <a:r>
              <a:rPr lang="de-DE" dirty="0"/>
              <a:t> </a:t>
            </a:r>
          </a:p>
          <a:p>
            <a:r>
              <a:rPr lang="de-DE" dirty="0"/>
              <a:t>between both opposites via </a:t>
            </a:r>
          </a:p>
          <a:p>
            <a:r>
              <a:rPr lang="de-DE" dirty="0"/>
              <a:t>the </a:t>
            </a:r>
            <a:r>
              <a:rPr lang="de-DE" b="1" dirty="0"/>
              <a:t>length</a:t>
            </a:r>
            <a:r>
              <a:rPr lang="de-DE" dirty="0"/>
              <a:t> of the </a:t>
            </a:r>
            <a:r>
              <a:rPr lang="de-DE" b="1" dirty="0"/>
              <a:t>adjacent leg</a:t>
            </a:r>
            <a:r>
              <a:rPr lang="de-DE" dirty="0"/>
              <a:t> </a:t>
            </a:r>
          </a:p>
          <a:p>
            <a:r>
              <a:rPr lang="de-DE" dirty="0"/>
              <a:t>of the projection </a:t>
            </a:r>
            <a:r>
              <a:rPr lang="de-DE" b="1" dirty="0"/>
              <a:t>(green vector)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(#) </a:t>
            </a:r>
            <a:r>
              <a:rPr lang="de-DE" b="1" dirty="0"/>
              <a:t>= scale measure </a:t>
            </a:r>
          </a:p>
          <a:p>
            <a:r>
              <a:rPr lang="de-DE" dirty="0"/>
              <a:t>    of umbrella-beach emoji for this differential</a:t>
            </a:r>
          </a:p>
          <a:p>
            <a:endParaRPr lang="de-DE" dirty="0"/>
          </a:p>
          <a:p>
            <a:r>
              <a:rPr lang="de-DE" dirty="0"/>
              <a:t>(#) We </a:t>
            </a:r>
            <a:r>
              <a:rPr lang="de-DE" b="1" dirty="0"/>
              <a:t>repeat</a:t>
            </a:r>
            <a:r>
              <a:rPr lang="de-DE" dirty="0"/>
              <a:t> this </a:t>
            </a:r>
            <a:r>
              <a:rPr lang="de-DE" b="1" dirty="0"/>
              <a:t>for all differentials</a:t>
            </a:r>
          </a:p>
          <a:p>
            <a:r>
              <a:rPr lang="de-DE" b="1" dirty="0"/>
              <a:t>      </a:t>
            </a:r>
            <a:r>
              <a:rPr lang="de-DE" dirty="0"/>
              <a:t>as idicated with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   </a:t>
            </a:r>
            <a:r>
              <a:rPr lang="de-DE" b="1" dirty="0"/>
              <a:t>Mountain / Seawave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</a:t>
            </a:r>
            <a:r>
              <a:rPr lang="de-DE" b="1" dirty="0"/>
              <a:t>Smiling Face w Sunglasses / Flushed Face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r>
              <a:rPr lang="de-DE" dirty="0"/>
              <a:t>Note: This is primarily a </a:t>
            </a:r>
            <a:r>
              <a:rPr lang="de-DE" b="1" dirty="0"/>
              <a:t>cheap dot product</a:t>
            </a:r>
            <a:r>
              <a:rPr lang="de-DE" dirty="0"/>
              <a:t> operation for each term + dimension.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702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Next, our study design includes </a:t>
            </a:r>
            <a:r>
              <a:rPr lang="de-DE" b="1" dirty="0"/>
              <a:t>two tests</a:t>
            </a:r>
          </a:p>
          <a:p>
            <a:endParaRPr lang="de-DE" dirty="0"/>
          </a:p>
          <a:p>
            <a:r>
              <a:rPr lang="de-DE" dirty="0"/>
              <a:t>(#) </a:t>
            </a:r>
            <a:r>
              <a:rPr lang="de-DE" b="1" dirty="0"/>
              <a:t>Selection </a:t>
            </a:r>
            <a:r>
              <a:rPr lang="de-DE" dirty="0"/>
              <a:t>Test</a:t>
            </a:r>
          </a:p>
          <a:p>
            <a:r>
              <a:rPr lang="de-DE" dirty="0"/>
              <a:t>„Please choose 5 Paris that characterize </a:t>
            </a:r>
          </a:p>
          <a:p>
            <a:r>
              <a:rPr lang="de-DE" dirty="0"/>
              <a:t>                    Beach-Umbrella Emoji best!“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/>
              <a:t>Word Intrusion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Find out </a:t>
            </a:r>
            <a:r>
              <a:rPr lang="de-DE" b="1" dirty="0"/>
              <a:t>whether</a:t>
            </a:r>
            <a:r>
              <a:rPr lang="de-DE" dirty="0"/>
              <a:t> the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     algo identifies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     best interpretable dimensions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Top5 vs random bottom 50%</a:t>
            </a:r>
          </a:p>
          <a:p>
            <a:endParaRPr lang="de-DE" dirty="0"/>
          </a:p>
          <a:p>
            <a:r>
              <a:rPr lang="de-DE" dirty="0"/>
              <a:t>(#) </a:t>
            </a:r>
            <a:r>
              <a:rPr lang="de-DE" b="1" dirty="0"/>
              <a:t>Preference</a:t>
            </a:r>
            <a:r>
              <a:rPr lang="de-DE" dirty="0"/>
              <a:t> Test</a:t>
            </a:r>
          </a:p>
          <a:p>
            <a:r>
              <a:rPr lang="de-DE" dirty="0"/>
              <a:t>„Which term describes </a:t>
            </a:r>
          </a:p>
          <a:p>
            <a:r>
              <a:rPr lang="de-DE" dirty="0"/>
              <a:t>Beach-Umbrella Emoji better?“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Find out </a:t>
            </a:r>
            <a:r>
              <a:rPr lang="de-DE" b="1" dirty="0"/>
              <a:t>whether</a:t>
            </a:r>
            <a:r>
              <a:rPr lang="de-DE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  </a:t>
            </a:r>
            <a:r>
              <a:rPr lang="de-DE" b="1" dirty="0"/>
              <a:t>algo measures the direction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     </a:t>
            </a:r>
            <a:r>
              <a:rPr lang="de-DE" dirty="0"/>
              <a:t>of meaning between opposites correctly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/>
              <a:t>That means: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Does the algo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b="1" dirty="0"/>
              <a:t>    select for the correct reason</a:t>
            </a:r>
            <a:r>
              <a:rPr lang="de-DE" dirty="0"/>
              <a:t>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Again: Top5 vs random bottom 50%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We employ a 7p scale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  – incl. Equality/nonequality;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 we normalize scale usage in our eval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Having sorted out our questions,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we next need to define study cases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291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As we have seen in previous examples,</a:t>
            </a:r>
          </a:p>
          <a:p>
            <a:r>
              <a:rPr lang="de-DE" dirty="0"/>
              <a:t>Interpreting Emoji with Emoji is one alternative.</a:t>
            </a:r>
          </a:p>
          <a:p>
            <a:endParaRPr lang="de-DE" dirty="0"/>
          </a:p>
          <a:p>
            <a:r>
              <a:rPr lang="de-DE" dirty="0"/>
              <a:t>However, having words, </a:t>
            </a:r>
          </a:p>
          <a:p>
            <a:r>
              <a:rPr lang="de-DE" dirty="0"/>
              <a:t>     we can also interpret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(#) </a:t>
            </a:r>
            <a:r>
              <a:rPr lang="de-DE" b="1" dirty="0"/>
              <a:t>emoji</a:t>
            </a:r>
            <a:r>
              <a:rPr lang="de-DE" dirty="0"/>
              <a:t> with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0" dirty="0"/>
              <a:t>     </a:t>
            </a:r>
            <a:r>
              <a:rPr lang="de-DE" b="1" dirty="0"/>
              <a:t>words+emoji mixed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(#) Or even </a:t>
            </a:r>
            <a:r>
              <a:rPr lang="de-DE" b="1" dirty="0"/>
              <a:t>only words</a:t>
            </a:r>
            <a:endParaRPr lang="de-DE" dirty="0"/>
          </a:p>
          <a:p>
            <a:endParaRPr lang="de-DE" dirty="0"/>
          </a:p>
          <a:p>
            <a:r>
              <a:rPr lang="de-DE" dirty="0"/>
              <a:t>Further, we can </a:t>
            </a:r>
          </a:p>
          <a:p>
            <a:r>
              <a:rPr lang="de-DE" b="1" dirty="0"/>
              <a:t>likewise</a:t>
            </a:r>
            <a:r>
              <a:rPr lang="de-DE" dirty="0"/>
              <a:t> </a:t>
            </a:r>
            <a:r>
              <a:rPr lang="de-DE" b="1" dirty="0"/>
              <a:t>interpret words </a:t>
            </a:r>
            <a:r>
              <a:rPr lang="de-DE" dirty="0"/>
              <a:t>with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(#) Wods only,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Mixed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Or Emoji only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Which leads us to 6 campagins total.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701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In Summary, what have we done...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</a:t>
            </a:r>
            <a:r>
              <a:rPr lang="de-DE" b="1" dirty="0"/>
              <a:t>interpretable embedding</a:t>
            </a:r>
            <a:r>
              <a:rPr lang="de-DE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refined </a:t>
            </a:r>
            <a:r>
              <a:rPr lang="de-DE" b="1" dirty="0"/>
              <a:t>POLAR projection </a:t>
            </a:r>
            <a:r>
              <a:rPr lang="de-DE" dirty="0"/>
              <a:t>method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Leveraging </a:t>
            </a:r>
            <a:r>
              <a:rPr lang="de-DE" b="1" dirty="0"/>
              <a:t>semantic differentials</a:t>
            </a:r>
            <a:r>
              <a:rPr lang="de-DE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                 of </a:t>
            </a:r>
            <a:r>
              <a:rPr lang="de-DE" b="1" dirty="0"/>
              <a:t>words and emoji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</a:t>
            </a:r>
            <a:r>
              <a:rPr lang="de-DE" b="1" dirty="0"/>
              <a:t>crowdsourced evaluation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According to human judgement(!)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       whether POLAR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(#)</a:t>
            </a:r>
            <a:r>
              <a:rPr lang="de-DE" b="1" dirty="0"/>
              <a:t> identifies suitable dimensions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(#) and whether POLAR does this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               for the correct reason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We find that </a:t>
            </a:r>
            <a:r>
              <a:rPr lang="de-DE" b="1" dirty="0"/>
              <a:t>POLAR works well</a:t>
            </a:r>
            <a:r>
              <a:rPr lang="de-DE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   in Selection + Preference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    </a:t>
            </a:r>
            <a:r>
              <a:rPr lang="de-DE" b="1" dirty="0"/>
              <a:t>almost all cases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i="1" dirty="0"/>
              <a:t>Except</a:t>
            </a:r>
            <a:r>
              <a:rPr lang="de-DE" b="1" dirty="0"/>
              <a:t> </a:t>
            </a:r>
            <a:r>
              <a:rPr lang="de-DE" dirty="0"/>
              <a:t>for interpreting </a:t>
            </a:r>
            <a:r>
              <a:rPr lang="de-DE" b="1" i="1" dirty="0"/>
              <a:t>words with emoji only</a:t>
            </a:r>
            <a:r>
              <a:rPr lang="de-DE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750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So, </a:t>
            </a:r>
            <a:r>
              <a:rPr lang="de-DE" dirty="0" err="1"/>
              <a:t>eventually</a:t>
            </a:r>
            <a:r>
              <a:rPr lang="de-DE" dirty="0"/>
              <a:t>, time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I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shown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*</a:t>
            </a:r>
            <a:r>
              <a:rPr lang="de-DE" dirty="0" err="1"/>
              <a:t>some</a:t>
            </a:r>
            <a:r>
              <a:rPr lang="de-DE" dirty="0"/>
              <a:t>* Cross Country &amp; Community </a:t>
            </a:r>
            <a:r>
              <a:rPr lang="de-DE" dirty="0" err="1"/>
              <a:t>Insights</a:t>
            </a:r>
            <a:endParaRPr lang="de-DE" dirty="0"/>
          </a:p>
          <a:p>
            <a:r>
              <a:rPr lang="de-DE" dirty="0"/>
              <a:t>Lots </a:t>
            </a:r>
            <a:r>
              <a:rPr lang="de-DE" dirty="0" err="1"/>
              <a:t>of</a:t>
            </a:r>
            <a:r>
              <a:rPr lang="de-DE" dirty="0"/>
              <a:t> power-</a:t>
            </a:r>
            <a:r>
              <a:rPr lang="de-DE" dirty="0" err="1"/>
              <a:t>law</a:t>
            </a:r>
            <a:r>
              <a:rPr lang="de-DE" dirty="0"/>
              <a:t>.</a:t>
            </a:r>
          </a:p>
          <a:p>
            <a:r>
              <a:rPr lang="de-DE" dirty="0" err="1"/>
              <a:t>Usage</a:t>
            </a:r>
            <a:r>
              <a:rPr lang="de-DE" dirty="0"/>
              <a:t>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DE &amp; SA – </a:t>
            </a:r>
            <a:r>
              <a:rPr lang="de-DE" dirty="0" err="1"/>
              <a:t>let‘s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 </a:t>
            </a:r>
            <a:r>
              <a:rPr lang="de-DE" dirty="0" err="1"/>
              <a:t>assume</a:t>
            </a:r>
            <a:r>
              <a:rPr lang="de-DE" dirty="0"/>
              <a:t> </a:t>
            </a:r>
            <a:r>
              <a:rPr lang="de-DE" dirty="0" err="1"/>
              <a:t>cultural</a:t>
            </a:r>
            <a:r>
              <a:rPr lang="de-DE" dirty="0"/>
              <a:t>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neglected</a:t>
            </a:r>
            <a:r>
              <a:rPr lang="de-DE" dirty="0"/>
              <a:t> in RW</a:t>
            </a:r>
          </a:p>
          <a:p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Hyperlocality</a:t>
            </a:r>
            <a:endParaRPr lang="de-DE" dirty="0"/>
          </a:p>
          <a:p>
            <a:endParaRPr lang="de-DE" dirty="0"/>
          </a:p>
          <a:p>
            <a:r>
              <a:rPr lang="de-DE" dirty="0"/>
              <a:t>Further, I </a:t>
            </a:r>
            <a:r>
              <a:rPr lang="de-DE" dirty="0" err="1"/>
              <a:t>detailed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journey</a:t>
            </a:r>
            <a:r>
              <a:rPr lang="de-DE" dirty="0"/>
              <a:t> in </a:t>
            </a:r>
            <a:r>
              <a:rPr lang="de-DE" dirty="0" err="1"/>
              <a:t>finding</a:t>
            </a:r>
            <a:r>
              <a:rPr lang="de-DE" dirty="0"/>
              <a:t> out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in SA.</a:t>
            </a:r>
          </a:p>
          <a:p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Anonymity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Lastly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discussed</a:t>
            </a:r>
            <a:r>
              <a:rPr lang="de-DE" dirty="0"/>
              <a:t> </a:t>
            </a:r>
            <a:r>
              <a:rPr lang="de-DE" dirty="0" err="1"/>
              <a:t>word-emoji</a:t>
            </a:r>
            <a:r>
              <a:rPr lang="de-DE" dirty="0"/>
              <a:t> </a:t>
            </a:r>
            <a:r>
              <a:rPr lang="de-DE" dirty="0" err="1"/>
              <a:t>embeddings</a:t>
            </a:r>
            <a:r>
              <a:rPr lang="de-DE" dirty="0"/>
              <a:t> &amp;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interpretable</a:t>
            </a:r>
            <a:r>
              <a:rPr lang="de-DE" dirty="0"/>
              <a:t>.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689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Apart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thesis</a:t>
            </a:r>
            <a:r>
              <a:rPr lang="de-DE" dirty="0"/>
              <a:t> </a:t>
            </a:r>
            <a:r>
              <a:rPr lang="de-DE" dirty="0" err="1"/>
              <a:t>contains</a:t>
            </a:r>
            <a:r>
              <a:rPr lang="de-DE" dirty="0"/>
              <a:t> lots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aspects</a:t>
            </a:r>
            <a:r>
              <a:rPr lang="de-DE" dirty="0"/>
              <a:t>… I will </a:t>
            </a:r>
            <a:r>
              <a:rPr lang="de-DE" dirty="0" err="1"/>
              <a:t>happily</a:t>
            </a:r>
            <a:r>
              <a:rPr lang="de-DE" dirty="0"/>
              <a:t> </a:t>
            </a:r>
            <a:r>
              <a:rPr lang="de-DE" dirty="0" err="1"/>
              <a:t>discuss</a:t>
            </a:r>
            <a:r>
              <a:rPr lang="de-DE" dirty="0"/>
              <a:t> </a:t>
            </a:r>
            <a:r>
              <a:rPr lang="de-DE" dirty="0" err="1"/>
              <a:t>afterwards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So, </a:t>
            </a:r>
            <a:r>
              <a:rPr lang="de-DE" dirty="0" err="1"/>
              <a:t>that‘s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today</a:t>
            </a:r>
            <a:r>
              <a:rPr lang="de-DE" dirty="0"/>
              <a:t> – </a:t>
            </a:r>
            <a:r>
              <a:rPr lang="de-DE" dirty="0" err="1"/>
              <a:t>thanks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469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19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The </a:t>
            </a:r>
            <a:r>
              <a:rPr lang="de-DE" b="1" dirty="0"/>
              <a:t>users </a:t>
            </a:r>
            <a:r>
              <a:rPr lang="de-DE" dirty="0"/>
              <a:t>can now </a:t>
            </a:r>
            <a:r>
              <a:rPr lang="de-DE" b="1" dirty="0"/>
              <a:t>interact </a:t>
            </a:r>
            <a:r>
              <a:rPr lang="de-DE" dirty="0"/>
              <a:t>within this thread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Replying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or Voting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Others </a:t>
            </a:r>
            <a:r>
              <a:rPr lang="de-DE" b="1" dirty="0"/>
              <a:t>outside</a:t>
            </a:r>
            <a:r>
              <a:rPr lang="de-DE" dirty="0"/>
              <a:t> of this </a:t>
            </a:r>
            <a:r>
              <a:rPr lang="de-DE" b="1" dirty="0" err="1"/>
              <a:t>particular</a:t>
            </a:r>
            <a:r>
              <a:rPr lang="de-DE" b="1" dirty="0"/>
              <a:t> </a:t>
            </a:r>
            <a:r>
              <a:rPr lang="de-DE" b="1" dirty="0" err="1"/>
              <a:t>location</a:t>
            </a:r>
            <a:r>
              <a:rPr lang="de-DE" b="1" dirty="0"/>
              <a:t> do not see </a:t>
            </a:r>
            <a:r>
              <a:rPr lang="de-DE" b="0" dirty="0"/>
              <a:t>this</a:t>
            </a:r>
            <a:r>
              <a:rPr lang="de-DE" b="1" dirty="0"/>
              <a:t> post.</a:t>
            </a:r>
            <a:endParaRPr lang="de-DE" b="0" dirty="0"/>
          </a:p>
          <a:p>
            <a:pPr marL="0" lvl="0" indent="0">
              <a:buFont typeface="Arial" panose="020B0604020202020204" pitchFamily="34" charset="0"/>
              <a:buNone/>
            </a:pPr>
            <a:endParaRPr lang="de-DE" b="0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</a:t>
            </a:r>
            <a:endParaRPr lang="de-D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26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So,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micro</a:t>
            </a:r>
            <a:r>
              <a:rPr lang="de-DE" dirty="0"/>
              <a:t> </a:t>
            </a:r>
            <a:r>
              <a:rPr lang="de-DE" dirty="0" err="1"/>
              <a:t>perspective</a:t>
            </a:r>
            <a:r>
              <a:rPr lang="de-DE" dirty="0"/>
              <a:t>, </a:t>
            </a:r>
            <a:r>
              <a:rPr lang="de-DE" dirty="0" err="1"/>
              <a:t>let‘s</a:t>
            </a:r>
            <a:r>
              <a:rPr lang="de-DE" dirty="0"/>
              <a:t> switch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macro</a:t>
            </a:r>
            <a:r>
              <a:rPr lang="de-DE" dirty="0"/>
              <a:t> </a:t>
            </a:r>
            <a:r>
              <a:rPr lang="de-DE" dirty="0" err="1"/>
              <a:t>view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Hyperlocality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independent</a:t>
            </a:r>
            <a:r>
              <a:rPr lang="de-DE" dirty="0"/>
              <a:t> </a:t>
            </a:r>
            <a:r>
              <a:rPr lang="de-DE" dirty="0" err="1"/>
              <a:t>communities</a:t>
            </a:r>
            <a:r>
              <a:rPr lang="de-DE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So, </a:t>
            </a:r>
            <a:r>
              <a:rPr lang="de-DE" dirty="0" err="1"/>
              <a:t>anywhere</a:t>
            </a:r>
            <a:r>
              <a:rPr lang="de-DE" dirty="0"/>
              <a:t>,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community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solely</a:t>
            </a:r>
            <a:r>
              <a:rPr lang="de-DE" dirty="0"/>
              <a:t> </a:t>
            </a:r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location</a:t>
            </a:r>
            <a:r>
              <a:rPr lang="de-DE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This still </a:t>
            </a:r>
            <a:r>
              <a:rPr lang="de-DE" dirty="0" err="1"/>
              <a:t>results</a:t>
            </a:r>
            <a:r>
              <a:rPr lang="de-DE" dirty="0"/>
              <a:t> in </a:t>
            </a:r>
            <a:r>
              <a:rPr lang="de-DE" dirty="0" err="1"/>
              <a:t>static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density</a:t>
            </a:r>
            <a:r>
              <a:rPr lang="de-DE" dirty="0"/>
              <a:t> </a:t>
            </a:r>
            <a:r>
              <a:rPr lang="de-DE" dirty="0" err="1"/>
              <a:t>clusters</a:t>
            </a:r>
            <a:r>
              <a:rPr lang="de-DE" dirty="0"/>
              <a:t> – like Berlin, Frankfurt, Cottbus, and lots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others</a:t>
            </a:r>
            <a:r>
              <a:rPr lang="de-DE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Location </a:t>
            </a:r>
            <a:r>
              <a:rPr lang="de-DE" dirty="0" err="1"/>
              <a:t>bias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standards</a:t>
            </a:r>
            <a:r>
              <a:rPr lang="de-DE" dirty="0"/>
              <a:t> (</a:t>
            </a:r>
            <a:r>
              <a:rPr lang="de-DE" dirty="0" err="1"/>
              <a:t>accepted</a:t>
            </a:r>
            <a:r>
              <a:rPr lang="de-DE" dirty="0"/>
              <a:t> &amp; </a:t>
            </a:r>
            <a:r>
              <a:rPr lang="de-DE" dirty="0" err="1"/>
              <a:t>preferred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dialects</a:t>
            </a:r>
            <a:r>
              <a:rPr lang="de-DE" dirty="0"/>
              <a:t>, </a:t>
            </a:r>
            <a:r>
              <a:rPr lang="de-DE" dirty="0" err="1"/>
              <a:t>memes</a:t>
            </a:r>
            <a:r>
              <a:rPr lang="de-DE" dirty="0"/>
              <a:t> and </a:t>
            </a:r>
            <a:r>
              <a:rPr lang="de-DE" dirty="0" err="1"/>
              <a:t>words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apparent </a:t>
            </a:r>
            <a:r>
              <a:rPr lang="de-DE" dirty="0" err="1"/>
              <a:t>questions</a:t>
            </a:r>
            <a:r>
              <a:rPr lang="de-DE" dirty="0"/>
              <a:t>: Information Diffusion &amp; User </a:t>
            </a:r>
            <a:r>
              <a:rPr lang="de-DE" dirty="0" err="1"/>
              <a:t>Behavior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10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Second </a:t>
            </a:r>
            <a:r>
              <a:rPr lang="de-DE" dirty="0" err="1"/>
              <a:t>major</a:t>
            </a:r>
            <a:r>
              <a:rPr lang="de-DE" dirty="0"/>
              <a:t> </a:t>
            </a:r>
            <a:r>
              <a:rPr lang="de-DE" dirty="0" err="1"/>
              <a:t>Aspect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Anonymity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I will </a:t>
            </a:r>
            <a:r>
              <a:rPr lang="de-DE" dirty="0" err="1"/>
              <a:t>explain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.</a:t>
            </a:r>
          </a:p>
          <a:p>
            <a:r>
              <a:rPr lang="de-DE" dirty="0" err="1"/>
              <a:t>Assume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thread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shown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.</a:t>
            </a:r>
          </a:p>
          <a:p>
            <a:r>
              <a:rPr lang="de-DE" dirty="0"/>
              <a:t>(#)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LINEAR </a:t>
            </a:r>
            <a:r>
              <a:rPr lang="de-DE" dirty="0" err="1"/>
              <a:t>responses</a:t>
            </a:r>
            <a:endParaRPr lang="de-DE" dirty="0"/>
          </a:p>
          <a:p>
            <a:r>
              <a:rPr lang="de-DE" dirty="0"/>
              <a:t>     different </a:t>
            </a:r>
            <a:r>
              <a:rPr lang="de-DE" dirty="0" err="1"/>
              <a:t>users</a:t>
            </a:r>
            <a:r>
              <a:rPr lang="de-DE" dirty="0"/>
              <a:t> –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enumerated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thread</a:t>
            </a:r>
            <a:endParaRPr lang="de-DE" dirty="0"/>
          </a:p>
          <a:p>
            <a:r>
              <a:rPr lang="de-DE" dirty="0"/>
              <a:t>    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enumeration</a:t>
            </a:r>
            <a:r>
              <a:rPr lang="de-DE" dirty="0"/>
              <a:t>, </a:t>
            </a:r>
            <a:r>
              <a:rPr lang="de-DE" dirty="0" err="1"/>
              <a:t>users</a:t>
            </a:r>
            <a:r>
              <a:rPr lang="de-DE" dirty="0"/>
              <a:t> 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reference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other</a:t>
            </a:r>
            <a:endParaRPr lang="de-DE" dirty="0"/>
          </a:p>
          <a:p>
            <a:r>
              <a:rPr lang="de-DE" dirty="0"/>
              <a:t>(#) in a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thread</a:t>
            </a:r>
            <a:r>
              <a:rPr lang="de-DE" dirty="0"/>
              <a:t>, </a:t>
            </a:r>
            <a:r>
              <a:rPr lang="de-DE" dirty="0" err="1"/>
              <a:t>cards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mixed</a:t>
            </a:r>
            <a:r>
              <a:rPr lang="de-DE" dirty="0"/>
              <a:t>.</a:t>
            </a:r>
          </a:p>
          <a:p>
            <a:r>
              <a:rPr lang="de-DE" dirty="0"/>
              <a:t>   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responde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enumration</a:t>
            </a:r>
            <a:endParaRPr lang="de-DE" dirty="0"/>
          </a:p>
          <a:p>
            <a:endParaRPr lang="de-DE" dirty="0"/>
          </a:p>
          <a:p>
            <a:r>
              <a:rPr lang="de-DE" dirty="0"/>
              <a:t>(#)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profiles</a:t>
            </a:r>
            <a:endParaRPr lang="de-DE" dirty="0"/>
          </a:p>
          <a:p>
            <a:r>
              <a:rPr lang="de-DE" dirty="0"/>
              <a:t> </a:t>
            </a:r>
            <a:r>
              <a:rPr lang="de-DE" dirty="0" err="1"/>
              <a:t>hence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social </a:t>
            </a:r>
            <a:r>
              <a:rPr lang="de-DE" dirty="0" err="1"/>
              <a:t>credit</a:t>
            </a:r>
            <a:endParaRPr lang="de-DE" dirty="0"/>
          </a:p>
          <a:p>
            <a:r>
              <a:rPr lang="de-DE" dirty="0"/>
              <a:t>(#) RW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shown</a:t>
            </a:r>
            <a:r>
              <a:rPr lang="de-DE" dirty="0"/>
              <a:t> </a:t>
            </a:r>
            <a:r>
              <a:rPr lang="de-DE" dirty="0" err="1"/>
              <a:t>Toxicity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anonymity</a:t>
            </a:r>
            <a:endParaRPr lang="de-DE" dirty="0"/>
          </a:p>
          <a:p>
            <a:r>
              <a:rPr lang="de-DE" dirty="0"/>
              <a:t>    </a:t>
            </a:r>
            <a:r>
              <a:rPr lang="de-DE" dirty="0" err="1"/>
              <a:t>however</a:t>
            </a:r>
            <a:r>
              <a:rPr lang="de-DE" dirty="0"/>
              <a:t>, </a:t>
            </a:r>
            <a:r>
              <a:rPr lang="de-DE" dirty="0" err="1"/>
              <a:t>anonymity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also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– like FB </a:t>
            </a:r>
            <a:r>
              <a:rPr lang="de-DE" dirty="0" err="1"/>
              <a:t>confession</a:t>
            </a:r>
            <a:r>
              <a:rPr lang="de-DE" dirty="0"/>
              <a:t> </a:t>
            </a:r>
            <a:r>
              <a:rPr lang="de-DE" dirty="0" err="1"/>
              <a:t>boards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24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 Today,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tal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Jodel</a:t>
            </a:r>
            <a:r>
              <a:rPr lang="de-DE" dirty="0"/>
              <a:t>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an </a:t>
            </a:r>
            <a:r>
              <a:rPr lang="de-DE" dirty="0" err="1"/>
              <a:t>app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combines</a:t>
            </a:r>
            <a:r>
              <a:rPr lang="de-DE" dirty="0"/>
              <a:t> 2 key design features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b="1" dirty="0"/>
              <a:t>Anonymous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b="1" dirty="0"/>
              <a:t>Hyperlocal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This </a:t>
            </a:r>
            <a:r>
              <a:rPr lang="de-DE" dirty="0" err="1"/>
              <a:t>made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 </a:t>
            </a:r>
            <a:r>
              <a:rPr lang="de-DE" dirty="0" err="1"/>
              <a:t>wonder</a:t>
            </a:r>
            <a:r>
              <a:rPr lang="de-DE" dirty="0"/>
              <a:t> </a:t>
            </a:r>
            <a:r>
              <a:rPr lang="de-DE" dirty="0" err="1"/>
              <a:t>along</a:t>
            </a:r>
            <a:r>
              <a:rPr lang="de-DE" dirty="0"/>
              <a:t> all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work</a:t>
            </a:r>
            <a:endParaRPr lang="de-DE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---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implications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?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 RW </a:t>
            </a:r>
            <a:r>
              <a:rPr lang="de-DE" dirty="0" err="1"/>
              <a:t>mostly</a:t>
            </a:r>
            <a:r>
              <a:rPr lang="de-DE" dirty="0"/>
              <a:t> </a:t>
            </a:r>
            <a:r>
              <a:rPr lang="de-DE" dirty="0" err="1"/>
              <a:t>surveys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usage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uses</a:t>
            </a:r>
            <a:r>
              <a:rPr lang="de-DE" dirty="0"/>
              <a:t> </a:t>
            </a:r>
            <a:r>
              <a:rPr lang="de-DE" dirty="0" err="1"/>
              <a:t>data-driven</a:t>
            </a:r>
            <a:r>
              <a:rPr lang="de-DE" dirty="0"/>
              <a:t> </a:t>
            </a:r>
            <a:r>
              <a:rPr lang="de-DE" dirty="0" err="1"/>
              <a:t>approaches</a:t>
            </a:r>
            <a:r>
              <a:rPr lang="de-DE" dirty="0"/>
              <a:t> on </a:t>
            </a:r>
            <a:r>
              <a:rPr lang="de-DE" dirty="0" err="1"/>
              <a:t>sampled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obtained</a:t>
            </a:r>
            <a:r>
              <a:rPr lang="de-DE" dirty="0"/>
              <a:t> </a:t>
            </a:r>
            <a:r>
              <a:rPr lang="de-DE" dirty="0" err="1"/>
              <a:t>ground</a:t>
            </a:r>
            <a:r>
              <a:rPr lang="de-DE" dirty="0"/>
              <a:t> </a:t>
            </a:r>
            <a:r>
              <a:rPr lang="de-DE" dirty="0" err="1"/>
              <a:t>truth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fomr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operator</a:t>
            </a:r>
            <a:endParaRPr lang="de-DE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</a:t>
            </a:r>
            <a:r>
              <a:rPr lang="de-DE" dirty="0" err="1"/>
              <a:t>enabling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 extensive </a:t>
            </a:r>
            <a:r>
              <a:rPr lang="de-DE" dirty="0" err="1"/>
              <a:t>data-driven</a:t>
            </a:r>
            <a:r>
              <a:rPr lang="de-DE" dirty="0"/>
              <a:t> </a:t>
            </a:r>
            <a:r>
              <a:rPr lang="de-DE" dirty="0" err="1"/>
              <a:t>studies</a:t>
            </a:r>
            <a:endParaRPr lang="de-DE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still: </a:t>
            </a:r>
            <a:r>
              <a:rPr lang="de-DE" dirty="0" err="1"/>
              <a:t>limitations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Jodel</a:t>
            </a:r>
            <a:r>
              <a:rPr lang="de-DE" dirty="0"/>
              <a:t>, </a:t>
            </a:r>
            <a:r>
              <a:rPr lang="de-DE" dirty="0" err="1"/>
              <a:t>only</a:t>
            </a:r>
            <a:r>
              <a:rPr lang="de-DE" dirty="0"/>
              <a:t> DE+SA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,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same </a:t>
            </a:r>
            <a:r>
              <a:rPr lang="de-DE" dirty="0" err="1"/>
              <a:t>platform</a:t>
            </a:r>
            <a:r>
              <a:rPr lang="de-DE" dirty="0"/>
              <a:t>,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</a:t>
            </a:r>
            <a:r>
              <a:rPr lang="de-DE" dirty="0" err="1"/>
              <a:t>how</a:t>
            </a:r>
            <a:r>
              <a:rPr lang="de-DE" dirty="0"/>
              <a:t> do </a:t>
            </a:r>
            <a:r>
              <a:rPr lang="de-DE" dirty="0" err="1"/>
              <a:t>users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? (</a:t>
            </a:r>
            <a:r>
              <a:rPr lang="de-DE" dirty="0" err="1"/>
              <a:t>differently</a:t>
            </a:r>
            <a:r>
              <a:rPr lang="de-DE" dirty="0"/>
              <a:t>)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and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implications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experience</a:t>
            </a:r>
            <a:r>
              <a:rPr lang="de-DE" dirty="0"/>
              <a:t>?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 Most important things are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/>
              <a:t>Community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/>
              <a:t>Different Content Feeds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/>
              <a:t>We have actual  contnt - Jodel Threads + replies underneath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/>
              <a:t>We can vote Up- or Down – resulting in </a:t>
            </a:r>
            <a:r>
              <a:rPr lang="de-DE" b="1" dirty="0"/>
              <a:t>a </a:t>
            </a:r>
            <a:r>
              <a:rPr lang="de-DE" b="1" dirty="0" err="1"/>
              <a:t>cumulative</a:t>
            </a:r>
            <a:r>
              <a:rPr lang="de-DE" b="1" dirty="0"/>
              <a:t> </a:t>
            </a:r>
            <a:r>
              <a:rPr lang="de-DE" b="0" dirty="0"/>
              <a:t>Score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 WHY?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b="1" dirty="0"/>
              <a:t>1. Dataset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b="1" dirty="0"/>
              <a:t>2. DE</a:t>
            </a:r>
            <a:r>
              <a:rPr lang="de-DE" dirty="0"/>
              <a:t>: birth, </a:t>
            </a:r>
            <a:r>
              <a:rPr lang="de-DE" b="1" dirty="0"/>
              <a:t>largest</a:t>
            </a:r>
            <a:r>
              <a:rPr lang="de-DE" dirty="0"/>
              <a:t> user base</a:t>
            </a:r>
            <a:br>
              <a:rPr lang="de-DE" dirty="0"/>
            </a:br>
            <a:r>
              <a:rPr lang="de-DE" b="1" dirty="0"/>
              <a:t>3. SA:</a:t>
            </a:r>
            <a:r>
              <a:rPr lang="de-DE" dirty="0"/>
              <a:t> </a:t>
            </a:r>
            <a:r>
              <a:rPr lang="de-DE" b="1" dirty="0"/>
              <a:t>second largest</a:t>
            </a:r>
            <a:r>
              <a:rPr lang="de-DE" dirty="0"/>
              <a:t> user base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      &amp; a </a:t>
            </a:r>
            <a:r>
              <a:rPr lang="de-DE" b="1" dirty="0"/>
              <a:t>spatially very different region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b="1" dirty="0"/>
              <a:t>                                   </a:t>
            </a:r>
            <a:r>
              <a:rPr lang="de-DE" dirty="0"/>
              <a:t>(and different culture)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 Jodel is perfect: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- 2 countries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- Hundreds of independent communities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Our Goal: </a:t>
            </a:r>
            <a:r>
              <a:rPr lang="de-DE" b="1" dirty="0" err="1"/>
              <a:t>Systematic</a:t>
            </a:r>
            <a:r>
              <a:rPr lang="de-DE" b="1" dirty="0"/>
              <a:t> </a:t>
            </a:r>
            <a:r>
              <a:rPr lang="de-DE" b="1" dirty="0" err="1"/>
              <a:t>Differences</a:t>
            </a:r>
            <a:r>
              <a:rPr lang="de-DE" b="1" dirty="0"/>
              <a:t> </a:t>
            </a:r>
            <a:r>
              <a:rPr lang="de-DE" b="0" dirty="0"/>
              <a:t>– or </a:t>
            </a:r>
            <a:r>
              <a:rPr lang="de-DE" b="1" dirty="0"/>
              <a:t>invariant Similarities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0" dirty="0"/>
              <a:t>(#)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de-DE" dirty="0"/>
          </a:p>
          <a:p>
            <a:pPr marL="0" lv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40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(#) Adoption –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perspective</a:t>
            </a:r>
            <a:r>
              <a:rPr lang="de-DE" dirty="0"/>
              <a:t>,</a:t>
            </a:r>
          </a:p>
          <a:p>
            <a:r>
              <a:rPr lang="de-DE" dirty="0" err="1"/>
              <a:t>How</a:t>
            </a:r>
            <a:r>
              <a:rPr lang="de-DE" dirty="0"/>
              <a:t> do </a:t>
            </a:r>
            <a:r>
              <a:rPr lang="de-DE" dirty="0" err="1"/>
              <a:t>apps</a:t>
            </a:r>
            <a:r>
              <a:rPr lang="de-DE" dirty="0"/>
              <a:t> </a:t>
            </a:r>
            <a:r>
              <a:rPr lang="de-DE" dirty="0" err="1"/>
              <a:t>spread</a:t>
            </a:r>
            <a:r>
              <a:rPr lang="de-DE" dirty="0"/>
              <a:t> (</a:t>
            </a:r>
            <a:r>
              <a:rPr lang="de-DE" dirty="0" err="1"/>
              <a:t>spatially</a:t>
            </a:r>
            <a:r>
              <a:rPr lang="de-DE" dirty="0"/>
              <a:t>) in desperate </a:t>
            </a:r>
            <a:r>
              <a:rPr lang="de-DE" dirty="0" err="1"/>
              <a:t>need</a:t>
            </a:r>
            <a:r>
              <a:rPr lang="de-DE" dirty="0"/>
              <a:t>?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looked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adoption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CWA </a:t>
            </a:r>
            <a:r>
              <a:rPr lang="de-DE" dirty="0" err="1"/>
              <a:t>across</a:t>
            </a:r>
            <a:r>
              <a:rPr lang="de-DE" dirty="0"/>
              <a:t> Germany </a:t>
            </a:r>
            <a:r>
              <a:rPr lang="de-DE" dirty="0" err="1"/>
              <a:t>leveraging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towards</a:t>
            </a:r>
            <a:r>
              <a:rPr lang="de-DE" dirty="0"/>
              <a:t> </a:t>
            </a:r>
            <a:r>
              <a:rPr lang="de-DE" dirty="0" err="1"/>
              <a:t>hosting</a:t>
            </a:r>
            <a:r>
              <a:rPr lang="de-DE" dirty="0"/>
              <a:t> </a:t>
            </a:r>
            <a:r>
              <a:rPr lang="de-DE" dirty="0" err="1"/>
              <a:t>infrastructure</a:t>
            </a:r>
            <a:endParaRPr lang="de-DE" dirty="0"/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app</a:t>
            </a:r>
            <a:r>
              <a:rPr lang="de-DE" dirty="0"/>
              <a:t> </a:t>
            </a:r>
            <a:r>
              <a:rPr lang="de-DE" dirty="0" err="1"/>
              <a:t>usage</a:t>
            </a:r>
            <a:r>
              <a:rPr lang="de-DE" dirty="0"/>
              <a:t> </a:t>
            </a:r>
            <a:r>
              <a:rPr lang="de-DE" dirty="0" err="1"/>
              <a:t>differentiated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purposes</a:t>
            </a:r>
            <a:r>
              <a:rPr lang="de-DE" dirty="0"/>
              <a:t>?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evaluated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 </a:t>
            </a:r>
            <a:r>
              <a:rPr lang="de-DE" dirty="0" err="1"/>
              <a:t>re-purpose</a:t>
            </a:r>
            <a:r>
              <a:rPr lang="de-DE" dirty="0"/>
              <a:t> Google Maps &amp; TripAdvisor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circumvent</a:t>
            </a:r>
            <a:r>
              <a:rPr lang="de-DE" dirty="0"/>
              <a:t> RU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controls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ongoing</a:t>
            </a:r>
            <a:r>
              <a:rPr lang="de-DE" dirty="0"/>
              <a:t> Russo-</a:t>
            </a:r>
            <a:r>
              <a:rPr lang="de-DE" dirty="0" err="1"/>
              <a:t>Ukrainian</a:t>
            </a:r>
            <a:r>
              <a:rPr lang="de-DE" dirty="0"/>
              <a:t> Hybrid War</a:t>
            </a:r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did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Jodel</a:t>
            </a:r>
            <a:r>
              <a:rPr lang="de-DE" dirty="0"/>
              <a:t> </a:t>
            </a:r>
            <a:r>
              <a:rPr lang="de-DE" dirty="0" err="1"/>
              <a:t>app</a:t>
            </a:r>
            <a:r>
              <a:rPr lang="de-DE" dirty="0"/>
              <a:t> </a:t>
            </a:r>
            <a:r>
              <a:rPr lang="de-DE" dirty="0" err="1"/>
              <a:t>adapt</a:t>
            </a:r>
            <a:r>
              <a:rPr lang="de-DE" dirty="0"/>
              <a:t> in Germany and Saudi Arabia?</a:t>
            </a:r>
          </a:p>
          <a:p>
            <a:endParaRPr lang="de-DE" dirty="0"/>
          </a:p>
          <a:p>
            <a:r>
              <a:rPr lang="de-DE" dirty="0"/>
              <a:t>(#) </a:t>
            </a:r>
            <a:r>
              <a:rPr lang="de-DE" dirty="0" err="1"/>
              <a:t>Behavior</a:t>
            </a:r>
            <a:endParaRPr lang="de-DE" dirty="0"/>
          </a:p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underlying</a:t>
            </a:r>
            <a:r>
              <a:rPr lang="de-DE" dirty="0"/>
              <a:t> and </a:t>
            </a:r>
            <a:r>
              <a:rPr lang="de-DE" dirty="0" err="1"/>
              <a:t>ditributions</a:t>
            </a:r>
            <a:r>
              <a:rPr lang="de-DE" dirty="0"/>
              <a:t> </a:t>
            </a:r>
            <a:r>
              <a:rPr lang="de-DE" dirty="0" err="1"/>
              <a:t>strcuture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like?</a:t>
            </a:r>
          </a:p>
          <a:p>
            <a:r>
              <a:rPr lang="de-DE" dirty="0" err="1"/>
              <a:t>How</a:t>
            </a:r>
            <a:r>
              <a:rPr lang="de-DE" dirty="0"/>
              <a:t> do </a:t>
            </a:r>
            <a:r>
              <a:rPr lang="de-DE" dirty="0" err="1"/>
              <a:t>communities</a:t>
            </a:r>
            <a:r>
              <a:rPr lang="de-DE" dirty="0"/>
              <a:t> </a:t>
            </a:r>
            <a:r>
              <a:rPr lang="de-DE" dirty="0" err="1"/>
              <a:t>compare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in </a:t>
            </a:r>
            <a:r>
              <a:rPr lang="de-DE" dirty="0" err="1"/>
              <a:t>usage</a:t>
            </a:r>
            <a:r>
              <a:rPr lang="de-DE" dirty="0"/>
              <a:t> </a:t>
            </a:r>
            <a:r>
              <a:rPr lang="de-DE" dirty="0" err="1"/>
              <a:t>patterns</a:t>
            </a:r>
            <a:r>
              <a:rPr lang="de-DE" dirty="0"/>
              <a:t>?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</a:t>
            </a:r>
            <a:r>
              <a:rPr lang="de-DE" dirty="0" err="1"/>
              <a:t>country</a:t>
            </a:r>
            <a:r>
              <a:rPr lang="de-DE" dirty="0"/>
              <a:t> </a:t>
            </a:r>
            <a:r>
              <a:rPr lang="de-DE" dirty="0" err="1"/>
              <a:t>boarders</a:t>
            </a:r>
            <a:r>
              <a:rPr lang="de-DE" dirty="0"/>
              <a:t>?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implications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different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behavior</a:t>
            </a:r>
            <a:r>
              <a:rPr lang="de-DE" dirty="0"/>
              <a:t>?</a:t>
            </a:r>
          </a:p>
          <a:p>
            <a:r>
              <a:rPr lang="de-DE" dirty="0"/>
              <a:t>Given </a:t>
            </a:r>
            <a:r>
              <a:rPr lang="de-DE" dirty="0" err="1"/>
              <a:t>SA‘s</a:t>
            </a:r>
            <a:r>
              <a:rPr lang="de-DE" dirty="0"/>
              <a:t> </a:t>
            </a:r>
            <a:r>
              <a:rPr lang="de-DE" dirty="0" err="1"/>
              <a:t>adoption</a:t>
            </a:r>
            <a:r>
              <a:rPr lang="de-DE" dirty="0"/>
              <a:t> </a:t>
            </a:r>
            <a:r>
              <a:rPr lang="de-DE" dirty="0" err="1"/>
              <a:t>pattern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dug</a:t>
            </a:r>
            <a:r>
              <a:rPr lang="de-DE" dirty="0"/>
              <a:t> </a:t>
            </a:r>
            <a:r>
              <a:rPr lang="de-DE" dirty="0" err="1"/>
              <a:t>deeper</a:t>
            </a:r>
            <a:r>
              <a:rPr lang="de-DE" dirty="0"/>
              <a:t> </a:t>
            </a:r>
            <a:r>
              <a:rPr lang="de-DE" dirty="0" err="1"/>
              <a:t>modeling</a:t>
            </a:r>
            <a:r>
              <a:rPr lang="de-DE" dirty="0"/>
              <a:t> KSA </a:t>
            </a:r>
            <a:r>
              <a:rPr lang="de-DE" dirty="0" err="1"/>
              <a:t>interaction</a:t>
            </a:r>
            <a:r>
              <a:rPr lang="de-DE" dirty="0"/>
              <a:t> </a:t>
            </a:r>
            <a:r>
              <a:rPr lang="de-DE" dirty="0" err="1"/>
              <a:t>distributions</a:t>
            </a:r>
            <a:r>
              <a:rPr lang="de-DE" dirty="0"/>
              <a:t> &amp;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behavior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non-Western </a:t>
            </a:r>
            <a:r>
              <a:rPr lang="de-DE" dirty="0" err="1"/>
              <a:t>example</a:t>
            </a:r>
            <a:endParaRPr lang="de-DE" dirty="0"/>
          </a:p>
          <a:p>
            <a:endParaRPr lang="de-DE" dirty="0"/>
          </a:p>
          <a:p>
            <a:r>
              <a:rPr lang="de-DE" dirty="0"/>
              <a:t>(#) Content</a:t>
            </a:r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asked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spreads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communities</a:t>
            </a:r>
            <a:r>
              <a:rPr lang="de-DE" dirty="0"/>
              <a:t> </a:t>
            </a:r>
            <a:r>
              <a:rPr lang="de-DE" dirty="0" err="1"/>
              <a:t>leveraging</a:t>
            </a:r>
            <a:r>
              <a:rPr lang="de-DE" dirty="0"/>
              <a:t> </a:t>
            </a:r>
            <a:r>
              <a:rPr lang="de-DE" dirty="0" err="1"/>
              <a:t>hashtags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proxy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.</a:t>
            </a:r>
          </a:p>
          <a:p>
            <a:r>
              <a:rPr lang="de-DE" dirty="0"/>
              <a:t>Further,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interested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 in SA </a:t>
            </a:r>
            <a:r>
              <a:rPr lang="de-DE" dirty="0" err="1"/>
              <a:t>actually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, </a:t>
            </a:r>
            <a:r>
              <a:rPr lang="de-DE" dirty="0" err="1"/>
              <a:t>creating</a:t>
            </a:r>
            <a:r>
              <a:rPr lang="de-DE" dirty="0"/>
              <a:t> a </a:t>
            </a:r>
            <a:r>
              <a:rPr lang="de-DE" dirty="0" err="1"/>
              <a:t>classification</a:t>
            </a:r>
            <a:r>
              <a:rPr lang="de-DE" dirty="0"/>
              <a:t> </a:t>
            </a:r>
            <a:r>
              <a:rPr lang="de-DE" dirty="0" err="1"/>
              <a:t>scheme</a:t>
            </a:r>
            <a:r>
              <a:rPr lang="de-DE" dirty="0"/>
              <a:t> &amp; </a:t>
            </a:r>
            <a:r>
              <a:rPr lang="de-DE" dirty="0" err="1"/>
              <a:t>crowdsourcing</a:t>
            </a:r>
            <a:r>
              <a:rPr lang="de-DE" dirty="0"/>
              <a:t>.</a:t>
            </a:r>
          </a:p>
          <a:p>
            <a:r>
              <a:rPr lang="de-DE" dirty="0"/>
              <a:t>Downstream,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machine-representations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 and </a:t>
            </a:r>
            <a:r>
              <a:rPr lang="de-DE" dirty="0" err="1"/>
              <a:t>text</a:t>
            </a:r>
            <a:r>
              <a:rPr lang="de-DE" dirty="0"/>
              <a:t> –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analyze</a:t>
            </a:r>
            <a:r>
              <a:rPr lang="de-DE" dirty="0"/>
              <a:t> </a:t>
            </a:r>
            <a:r>
              <a:rPr lang="de-DE" dirty="0" err="1"/>
              <a:t>word-emoji</a:t>
            </a:r>
            <a:r>
              <a:rPr lang="de-DE" dirty="0"/>
              <a:t> </a:t>
            </a:r>
            <a:r>
              <a:rPr lang="de-DE" dirty="0" err="1"/>
              <a:t>embeddings</a:t>
            </a:r>
            <a:r>
              <a:rPr lang="de-DE" dirty="0"/>
              <a:t> and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provably</a:t>
            </a:r>
            <a:r>
              <a:rPr lang="de-DE" dirty="0"/>
              <a:t> </a:t>
            </a:r>
            <a:r>
              <a:rPr lang="de-DE" dirty="0" err="1"/>
              <a:t>interpretable</a:t>
            </a:r>
            <a:endParaRPr lang="de-DE" dirty="0"/>
          </a:p>
          <a:p>
            <a:endParaRPr lang="de-DE" dirty="0"/>
          </a:p>
          <a:p>
            <a:r>
              <a:rPr lang="de-DE" dirty="0"/>
              <a:t>(#) </a:t>
            </a:r>
            <a:r>
              <a:rPr lang="de-DE" dirty="0" err="1"/>
              <a:t>Mangement</a:t>
            </a:r>
            <a:endParaRPr lang="de-DE" dirty="0"/>
          </a:p>
          <a:p>
            <a:r>
              <a:rPr lang="de-DE" dirty="0"/>
              <a:t>Content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become</a:t>
            </a:r>
            <a:r>
              <a:rPr lang="de-DE" dirty="0"/>
              <a:t> </a:t>
            </a:r>
            <a:r>
              <a:rPr lang="de-DE" dirty="0" err="1"/>
              <a:t>toxic</a:t>
            </a:r>
            <a:r>
              <a:rPr lang="de-DE" dirty="0"/>
              <a:t>, </a:t>
            </a:r>
            <a:r>
              <a:rPr lang="de-DE" dirty="0" err="1"/>
              <a:t>moderation</a:t>
            </a:r>
            <a:r>
              <a:rPr lang="de-DE" dirty="0"/>
              <a:t> </a:t>
            </a:r>
            <a:r>
              <a:rPr lang="de-DE" dirty="0" err="1"/>
              <a:t>schemes</a:t>
            </a:r>
            <a:r>
              <a:rPr lang="de-DE" dirty="0"/>
              <a:t> in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. –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characterize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Jodel</a:t>
            </a:r>
            <a:r>
              <a:rPr lang="de-DE" dirty="0"/>
              <a:t> </a:t>
            </a:r>
            <a:r>
              <a:rPr lang="de-DE" dirty="0" err="1"/>
              <a:t>moderation</a:t>
            </a:r>
            <a:r>
              <a:rPr lang="de-DE" dirty="0"/>
              <a:t>?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abusive </a:t>
            </a:r>
            <a:r>
              <a:rPr lang="de-DE" dirty="0" err="1"/>
              <a:t>texts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SOTA </a:t>
            </a:r>
            <a:r>
              <a:rPr lang="de-DE" dirty="0" err="1"/>
              <a:t>Masked</a:t>
            </a:r>
            <a:r>
              <a:rPr lang="de-DE" dirty="0"/>
              <a:t> LM?</a:t>
            </a:r>
          </a:p>
          <a:p>
            <a:r>
              <a:rPr lang="de-DE" dirty="0" err="1"/>
              <a:t>Then</a:t>
            </a:r>
            <a:r>
              <a:rPr lang="de-DE" dirty="0"/>
              <a:t>,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 do </a:t>
            </a:r>
            <a:r>
              <a:rPr lang="de-DE" dirty="0" err="1"/>
              <a:t>users</a:t>
            </a:r>
            <a:r>
              <a:rPr lang="de-DE" dirty="0"/>
              <a:t> stick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app</a:t>
            </a:r>
            <a:r>
              <a:rPr lang="de-DE" dirty="0"/>
              <a:t>? </a:t>
            </a:r>
            <a:r>
              <a:rPr lang="de-DE" dirty="0" err="1"/>
              <a:t>When</a:t>
            </a:r>
            <a:r>
              <a:rPr lang="de-DE" dirty="0"/>
              <a:t> do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quit</a:t>
            </a:r>
            <a:r>
              <a:rPr lang="de-DE" dirty="0"/>
              <a:t>? Can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predict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Customer Lifetime Value?</a:t>
            </a:r>
          </a:p>
          <a:p>
            <a:r>
              <a:rPr lang="de-DE" dirty="0"/>
              <a:t>This </a:t>
            </a:r>
            <a:r>
              <a:rPr lang="de-DE" dirty="0" err="1"/>
              <a:t>idea</a:t>
            </a:r>
            <a:r>
              <a:rPr lang="de-DE" dirty="0"/>
              <a:t> in </a:t>
            </a:r>
            <a:r>
              <a:rPr lang="de-DE" dirty="0" err="1"/>
              <a:t>mind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propose</a:t>
            </a:r>
            <a:r>
              <a:rPr lang="de-DE" dirty="0"/>
              <a:t> an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-term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behavior</a:t>
            </a:r>
            <a:r>
              <a:rPr lang="de-DE" dirty="0"/>
              <a:t> and </a:t>
            </a:r>
            <a:r>
              <a:rPr lang="de-DE" dirty="0" err="1"/>
              <a:t>experience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Tribalwars</a:t>
            </a:r>
            <a:r>
              <a:rPr lang="de-DE" dirty="0"/>
              <a:t> Browsergame.</a:t>
            </a:r>
          </a:p>
          <a:p>
            <a:endParaRPr lang="de-DE" dirty="0"/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54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hours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topics</a:t>
            </a:r>
            <a:r>
              <a:rPr lang="de-DE" dirty="0"/>
              <a:t>.</a:t>
            </a:r>
          </a:p>
          <a:p>
            <a:r>
              <a:rPr lang="de-DE" dirty="0" err="1"/>
              <a:t>However</a:t>
            </a:r>
            <a:r>
              <a:rPr lang="de-DE" dirty="0"/>
              <a:t>,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today‘s</a:t>
            </a:r>
            <a:r>
              <a:rPr lang="de-DE" dirty="0"/>
              <a:t> 30 </a:t>
            </a:r>
            <a:r>
              <a:rPr lang="de-DE" dirty="0" err="1"/>
              <a:t>minutes</a:t>
            </a:r>
            <a:r>
              <a:rPr lang="de-DE" dirty="0"/>
              <a:t>, I </a:t>
            </a:r>
            <a:r>
              <a:rPr lang="de-DE" dirty="0" err="1"/>
              <a:t>had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deep</a:t>
            </a:r>
            <a:r>
              <a:rPr lang="de-DE" dirty="0"/>
              <a:t> </a:t>
            </a:r>
            <a:r>
              <a:rPr lang="de-DE" dirty="0" err="1"/>
              <a:t>cuts</a:t>
            </a:r>
            <a:r>
              <a:rPr lang="de-DE" dirty="0"/>
              <a:t>.</a:t>
            </a:r>
          </a:p>
          <a:p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jouney</a:t>
            </a:r>
            <a:r>
              <a:rPr lang="de-DE" dirty="0"/>
              <a:t> will highlight </a:t>
            </a:r>
            <a:r>
              <a:rPr lang="de-DE" dirty="0" err="1"/>
              <a:t>three</a:t>
            </a:r>
            <a:r>
              <a:rPr lang="de-DE" dirty="0"/>
              <a:t> essential </a:t>
            </a:r>
            <a:r>
              <a:rPr lang="de-DE" dirty="0" err="1"/>
              <a:t>findings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hyperlocal</a:t>
            </a:r>
            <a:r>
              <a:rPr lang="de-DE" dirty="0"/>
              <a:t> </a:t>
            </a:r>
            <a:r>
              <a:rPr lang="de-DE" dirty="0" err="1"/>
              <a:t>anonymous</a:t>
            </a:r>
            <a:r>
              <a:rPr lang="de-DE" dirty="0"/>
              <a:t> social </a:t>
            </a:r>
            <a:r>
              <a:rPr lang="de-DE" dirty="0" err="1"/>
              <a:t>networks</a:t>
            </a:r>
            <a:r>
              <a:rPr lang="de-DE" dirty="0"/>
              <a:t> and </a:t>
            </a:r>
            <a:r>
              <a:rPr lang="de-DE" dirty="0" err="1"/>
              <a:t>enabling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representation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:</a:t>
            </a:r>
          </a:p>
          <a:p>
            <a:endParaRPr lang="de-DE" dirty="0"/>
          </a:p>
          <a:p>
            <a:r>
              <a:rPr lang="de-DE" dirty="0"/>
              <a:t>1) I will </a:t>
            </a:r>
            <a:r>
              <a:rPr lang="de-DE" dirty="0" err="1"/>
              <a:t>empirically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adoption</a:t>
            </a:r>
            <a:r>
              <a:rPr lang="de-DE" dirty="0"/>
              <a:t> and </a:t>
            </a:r>
            <a:r>
              <a:rPr lang="de-DE" dirty="0" err="1"/>
              <a:t>differences</a:t>
            </a:r>
            <a:r>
              <a:rPr lang="de-DE" dirty="0"/>
              <a:t> in </a:t>
            </a:r>
            <a:r>
              <a:rPr lang="de-DE" dirty="0" err="1"/>
              <a:t>hyperlocal</a:t>
            </a:r>
            <a:r>
              <a:rPr lang="de-DE" dirty="0"/>
              <a:t> social </a:t>
            </a:r>
            <a:r>
              <a:rPr lang="de-DE" dirty="0" err="1"/>
              <a:t>media</a:t>
            </a:r>
            <a:r>
              <a:rPr lang="de-DE" dirty="0"/>
              <a:t> </a:t>
            </a:r>
            <a:r>
              <a:rPr lang="de-DE" dirty="0" err="1"/>
              <a:t>usage</a:t>
            </a:r>
            <a:r>
              <a:rPr lang="de-DE" dirty="0"/>
              <a:t> and possible </a:t>
            </a:r>
            <a:r>
              <a:rPr lang="de-DE" dirty="0" err="1"/>
              <a:t>implications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countries – DE &amp; KSA</a:t>
            </a:r>
          </a:p>
          <a:p>
            <a:endParaRPr lang="de-DE" dirty="0"/>
          </a:p>
          <a:p>
            <a:r>
              <a:rPr lang="de-DE" dirty="0"/>
              <a:t>2) </a:t>
            </a:r>
            <a:r>
              <a:rPr lang="de-DE" dirty="0" err="1"/>
              <a:t>Then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will switch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showcasing</a:t>
            </a:r>
            <a:r>
              <a:rPr lang="de-DE" dirty="0"/>
              <a:t> non-</a:t>
            </a:r>
            <a:r>
              <a:rPr lang="de-DE" dirty="0" err="1"/>
              <a:t>toxicity</a:t>
            </a:r>
            <a:r>
              <a:rPr lang="de-DE" dirty="0"/>
              <a:t> </a:t>
            </a:r>
            <a:r>
              <a:rPr lang="de-DE" dirty="0" err="1"/>
              <a:t>despite</a:t>
            </a:r>
            <a:r>
              <a:rPr lang="de-DE" dirty="0"/>
              <a:t> </a:t>
            </a:r>
            <a:r>
              <a:rPr lang="de-DE" dirty="0" err="1"/>
              <a:t>anonymity</a:t>
            </a:r>
            <a:r>
              <a:rPr lang="de-DE" dirty="0"/>
              <a:t> in </a:t>
            </a:r>
            <a:r>
              <a:rPr lang="de-DE" dirty="0" err="1"/>
              <a:t>detail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3) </a:t>
            </a:r>
            <a:r>
              <a:rPr lang="de-DE" dirty="0" err="1"/>
              <a:t>Lastly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machine-ready</a:t>
            </a:r>
            <a:r>
              <a:rPr lang="de-DE" dirty="0"/>
              <a:t> </a:t>
            </a:r>
            <a:r>
              <a:rPr lang="de-DE" dirty="0" err="1"/>
              <a:t>throught</a:t>
            </a:r>
            <a:r>
              <a:rPr lang="de-DE" dirty="0"/>
              <a:t> </a:t>
            </a:r>
            <a:r>
              <a:rPr lang="de-DE" dirty="0" err="1"/>
              <a:t>word</a:t>
            </a:r>
            <a:r>
              <a:rPr lang="de-DE" dirty="0"/>
              <a:t> </a:t>
            </a:r>
            <a:r>
              <a:rPr lang="de-DE" dirty="0" err="1"/>
              <a:t>embeddings</a:t>
            </a:r>
            <a:r>
              <a:rPr lang="de-DE" dirty="0"/>
              <a:t> and </a:t>
            </a:r>
            <a:r>
              <a:rPr lang="de-DE" dirty="0" err="1"/>
              <a:t>showcase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applicability</a:t>
            </a:r>
            <a:r>
              <a:rPr lang="de-DE" dirty="0"/>
              <a:t> on social </a:t>
            </a:r>
            <a:r>
              <a:rPr lang="de-DE" dirty="0" err="1"/>
              <a:t>media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including</a:t>
            </a:r>
            <a:r>
              <a:rPr lang="de-DE" dirty="0"/>
              <a:t> </a:t>
            </a:r>
            <a:r>
              <a:rPr lang="de-DE" dirty="0" err="1"/>
              <a:t>emoji</a:t>
            </a:r>
            <a:r>
              <a:rPr lang="de-DE" dirty="0"/>
              <a:t>.</a:t>
            </a:r>
          </a:p>
          <a:p>
            <a:r>
              <a:rPr lang="de-DE" dirty="0" err="1"/>
              <a:t>While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embeddings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meaningless</a:t>
            </a:r>
            <a:r>
              <a:rPr lang="de-DE" dirty="0"/>
              <a:t> </a:t>
            </a:r>
            <a:r>
              <a:rPr lang="de-DE" dirty="0" err="1"/>
              <a:t>columns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numbers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humans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interpretable</a:t>
            </a:r>
            <a:r>
              <a:rPr lang="de-DE" dirty="0"/>
              <a:t>.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1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keyvisual">
            <a:extLst>
              <a:ext uri="{FF2B5EF4-FFF2-40B4-BE49-F238E27FC236}">
                <a16:creationId xmlns:a16="http://schemas.microsoft.com/office/drawing/2014/main" id="{052F89C5-0E1E-4A80-9ADA-A1C0325A6E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5137"/>
            <a:ext cx="40386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2520" y="1122363"/>
            <a:ext cx="8255000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2520" y="3602038"/>
            <a:ext cx="8255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A44530-78E6-4570-A94D-BBAA5665E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Anonymous Hyperlocal Online 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513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953950-1081-4D5B-B785-F40B369DE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Anonymous Hyperlocal Online 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36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keyvisual">
            <a:extLst>
              <a:ext uri="{FF2B5EF4-FFF2-40B4-BE49-F238E27FC236}">
                <a16:creationId xmlns:a16="http://schemas.microsoft.com/office/drawing/2014/main" id="{052F89C5-0E1E-4A80-9ADA-A1C0325A6E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5137"/>
            <a:ext cx="40386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652520" y="1122363"/>
            <a:ext cx="8255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652520" y="3602038"/>
            <a:ext cx="8255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F17FFF-A014-4841-A315-86EE4F80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Anonymous Hyperlocal Online 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6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12B2679-6268-405A-AC13-D44A403E9A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Anonymous Hyperlocal Online 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6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8D983A7-885E-44D7-AA40-E03C332AA4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Anonymous Hyperlocal Online 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6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24F50-B326-463F-9924-2242C99CB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Anonymous Hyperlocal Online 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9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9909514-4893-4129-9224-68F2825ED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Anonymous Hyperlocal Online 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1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8DAA86E-4271-40D9-A07F-45EF966FD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Anonymous Hyperlocal Online 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92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2F6D47D-F2EB-4D38-AC31-486349ABE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Anonymous Hyperlocal Online 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8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Anonymous Hyperlocal Online Platforms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7DBD9-63F7-4546-9F6A-2FCED254A13F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2" descr="https://www-docs.b-tu.de/presse/public/Corporate_Design/Logo_BTUC-S/BTULogoStandardversionenglischSW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45" y="6038770"/>
            <a:ext cx="2694029" cy="100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-111760" y="6253480"/>
            <a:ext cx="123698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F311203-DD0F-1994-AF28-B312FF52C1E6}"/>
              </a:ext>
            </a:extLst>
          </p:cNvPr>
          <p:cNvSpPr txBox="1"/>
          <p:nvPr userDrawn="1"/>
        </p:nvSpPr>
        <p:spPr>
          <a:xfrm>
            <a:off x="10368493" y="6352143"/>
            <a:ext cx="179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chemeClr val="bg1">
                    <a:lumMod val="50000"/>
                  </a:schemeClr>
                </a:solidFill>
              </a:rPr>
              <a:t>Jens </a:t>
            </a:r>
            <a:r>
              <a:rPr lang="en-DE" b="1" dirty="0">
                <a:solidFill>
                  <a:schemeClr val="bg1">
                    <a:lumMod val="50000"/>
                  </a:schemeClr>
                </a:solidFill>
              </a:rPr>
              <a:t>Helge</a:t>
            </a:r>
            <a:r>
              <a:rPr lang="en-DE" dirty="0">
                <a:solidFill>
                  <a:schemeClr val="bg1">
                    <a:lumMod val="50000"/>
                  </a:schemeClr>
                </a:solidFill>
              </a:rPr>
              <a:t> Reelfs</a:t>
            </a:r>
          </a:p>
        </p:txBody>
      </p:sp>
    </p:spTree>
    <p:extLst>
      <p:ext uri="{BB962C8B-B14F-4D97-AF65-F5344CB8AC3E}">
        <p14:creationId xmlns:p14="http://schemas.microsoft.com/office/powerpoint/2010/main" val="123034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2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68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69.png"/><Relationship Id="rId5" Type="http://schemas.openxmlformats.org/officeDocument/2006/relationships/diagramLayout" Target="../diagrams/layout8.xml"/><Relationship Id="rId10" Type="http://schemas.openxmlformats.org/officeDocument/2006/relationships/image" Target="../media/image25.png"/><Relationship Id="rId4" Type="http://schemas.openxmlformats.org/officeDocument/2006/relationships/diagramData" Target="../diagrams/data8.xml"/><Relationship Id="rId9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Content &amp; User </a:t>
            </a:r>
            <a:r>
              <a:rPr lang="en-GB" dirty="0" err="1"/>
              <a:t>Behavior</a:t>
            </a:r>
            <a:br>
              <a:rPr lang="en-GB" dirty="0"/>
            </a:br>
            <a:r>
              <a:rPr lang="en-GB" dirty="0"/>
              <a:t>	in Anonymous Hyperlocal Online Platforms</a:t>
            </a:r>
            <a:endParaRPr lang="en-US" dirty="0"/>
          </a:p>
        </p:txBody>
      </p:sp>
      <p:pic>
        <p:nvPicPr>
          <p:cNvPr id="1028" name="Picture 4" descr="Jodel - Hyperlocal Commun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0" y="2182403"/>
            <a:ext cx="3092321" cy="2531838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BD2B947E-DCB0-412C-37C9-C780DD46EF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 data-driven holistic view.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557661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C0FC87-EDB0-BE60-5236-FD124386D9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How does app usage differ?</a:t>
            </a:r>
            <a:br>
              <a:rPr lang="en-GB" sz="5400" dirty="0"/>
            </a:br>
            <a:r>
              <a:rPr lang="en-GB" sz="5400" dirty="0"/>
              <a:t>Cross-community/country</a:t>
            </a:r>
            <a:endParaRPr lang="en-DE" sz="54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158246B-4338-8D7F-A1AE-CBF8749ECB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3200" dirty="0"/>
              <a:t>Interactions &amp; Implications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BA6F7-4E59-7ECE-189A-2E7A4EB96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Anonymous Hyperlocal Online 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36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42232-A9BC-EDE7-C914-11AD72C7A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Adoption </a:t>
            </a:r>
            <a:r>
              <a:rPr lang="de-DE" dirty="0" err="1"/>
              <a:t>Processes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12F2A-94DA-2337-5E57-871D5D490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de-DE" dirty="0" err="1"/>
              <a:t>Almost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RW</a:t>
            </a:r>
          </a:p>
          <a:p>
            <a:r>
              <a:rPr lang="de-DE" dirty="0" err="1"/>
              <a:t>Particularly</a:t>
            </a:r>
            <a:r>
              <a:rPr lang="de-DE" dirty="0"/>
              <a:t> </a:t>
            </a:r>
            <a:r>
              <a:rPr lang="de-DE" dirty="0" err="1"/>
              <a:t>interesting</a:t>
            </a:r>
            <a:endParaRPr lang="de-DE" dirty="0"/>
          </a:p>
          <a:p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69CD1-7C29-0C78-A549-5750E1F17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Cross-Country Insights</a:t>
            </a:r>
            <a:endParaRPr lang="en-US" dirty="0"/>
          </a:p>
        </p:txBody>
      </p:sp>
      <p:pic>
        <p:nvPicPr>
          <p:cNvPr id="5" name="Graph Full" descr="Chart, line chart&#10;&#10;Description automatically generated">
            <a:extLst>
              <a:ext uri="{FF2B5EF4-FFF2-40B4-BE49-F238E27FC236}">
                <a16:creationId xmlns:a16="http://schemas.microsoft.com/office/drawing/2014/main" id="{416D4091-2334-6D20-E599-14032E78C2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57" y="2948591"/>
            <a:ext cx="3657607" cy="2743206"/>
          </a:xfrm>
          <a:prstGeom prst="rect">
            <a:avLst/>
          </a:prstGeom>
        </p:spPr>
      </p:pic>
      <p:grpSp>
        <p:nvGrpSpPr>
          <p:cNvPr id="6" name="WAIT">
            <a:extLst>
              <a:ext uri="{FF2B5EF4-FFF2-40B4-BE49-F238E27FC236}">
                <a16:creationId xmlns:a16="http://schemas.microsoft.com/office/drawing/2014/main" id="{C92A2F5A-563E-1796-5F51-F781E5F8823E}"/>
              </a:ext>
            </a:extLst>
          </p:cNvPr>
          <p:cNvGrpSpPr/>
          <p:nvPr/>
        </p:nvGrpSpPr>
        <p:grpSpPr>
          <a:xfrm>
            <a:off x="6923665" y="4011145"/>
            <a:ext cx="3369196" cy="959837"/>
            <a:chOff x="6363159" y="1112660"/>
            <a:chExt cx="4369509" cy="1208485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6775F02C-05D0-76E1-F602-5CE1A588E9B1}"/>
                </a:ext>
              </a:extLst>
            </p:cNvPr>
            <p:cNvSpPr/>
            <p:nvPr/>
          </p:nvSpPr>
          <p:spPr>
            <a:xfrm rot="16200000">
              <a:off x="6909150" y="1085302"/>
              <a:ext cx="176501" cy="1268483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" name="Rounded Rectangle 8">
              <a:extLst>
                <a:ext uri="{FF2B5EF4-FFF2-40B4-BE49-F238E27FC236}">
                  <a16:creationId xmlns:a16="http://schemas.microsoft.com/office/drawing/2014/main" id="{9B75D865-12CC-7B4B-B503-5673D4C0CEAE}"/>
                </a:ext>
              </a:extLst>
            </p:cNvPr>
            <p:cNvSpPr/>
            <p:nvPr/>
          </p:nvSpPr>
          <p:spPr>
            <a:xfrm>
              <a:off x="7600194" y="1112660"/>
              <a:ext cx="2629167" cy="1208485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Wait,</a:t>
              </a:r>
            </a:p>
            <a:p>
              <a:pPr algn="ctr"/>
              <a:r>
                <a:rPr lang="en-GB" dirty="0"/>
                <a:t>what happened</a:t>
              </a:r>
            </a:p>
            <a:p>
              <a:pPr algn="ctr"/>
              <a:r>
                <a:rPr lang="en-GB" dirty="0"/>
                <a:t>Here?</a:t>
              </a:r>
              <a:endParaRPr lang="en-US" dirty="0"/>
            </a:p>
          </p:txBody>
        </p:sp>
        <p:pic>
          <p:nvPicPr>
            <p:cNvPr id="9" name="Picture 8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F3A13321-D84A-980B-CAB5-9643FAB74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4708" y="1268794"/>
              <a:ext cx="877960" cy="877960"/>
            </a:xfrm>
            <a:prstGeom prst="rect">
              <a:avLst/>
            </a:prstGeom>
          </p:spPr>
        </p:pic>
      </p:grpSp>
      <p:grpSp>
        <p:nvGrpSpPr>
          <p:cNvPr id="10" name="ORGANIC Growth">
            <a:extLst>
              <a:ext uri="{FF2B5EF4-FFF2-40B4-BE49-F238E27FC236}">
                <a16:creationId xmlns:a16="http://schemas.microsoft.com/office/drawing/2014/main" id="{112D0BC2-5D4F-9820-7832-1C4ACA7FC9C1}"/>
              </a:ext>
            </a:extLst>
          </p:cNvPr>
          <p:cNvGrpSpPr/>
          <p:nvPr/>
        </p:nvGrpSpPr>
        <p:grpSpPr>
          <a:xfrm>
            <a:off x="1507658" y="4414364"/>
            <a:ext cx="3280054" cy="959837"/>
            <a:chOff x="2448176" y="4152725"/>
            <a:chExt cx="3280054" cy="959837"/>
          </a:xfrm>
        </p:grpSpPr>
        <p:grpSp>
          <p:nvGrpSpPr>
            <p:cNvPr id="11" name="ORGANIC GROWTH">
              <a:extLst>
                <a:ext uri="{FF2B5EF4-FFF2-40B4-BE49-F238E27FC236}">
                  <a16:creationId xmlns:a16="http://schemas.microsoft.com/office/drawing/2014/main" id="{84CA95F5-EE2F-6EA5-E96E-8012B0D9CA4D}"/>
                </a:ext>
              </a:extLst>
            </p:cNvPr>
            <p:cNvGrpSpPr/>
            <p:nvPr/>
          </p:nvGrpSpPr>
          <p:grpSpPr>
            <a:xfrm>
              <a:off x="2729085" y="4152725"/>
              <a:ext cx="2999145" cy="959837"/>
              <a:chOff x="3833211" y="3350451"/>
              <a:chExt cx="3889591" cy="1208485"/>
            </a:xfrm>
          </p:grpSpPr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0A58171E-57B9-BA1C-2937-CAAF46F249C0}"/>
                  </a:ext>
                </a:extLst>
              </p:cNvPr>
              <p:cNvSpPr/>
              <p:nvPr/>
            </p:nvSpPr>
            <p:spPr>
              <a:xfrm rot="5400000">
                <a:off x="7000310" y="3315365"/>
                <a:ext cx="176502" cy="1268483"/>
              </a:xfrm>
              <a:prstGeom prst="triangl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sp>
            <p:nvSpPr>
              <p:cNvPr id="14" name="Rounded Rectangle 8">
                <a:extLst>
                  <a:ext uri="{FF2B5EF4-FFF2-40B4-BE49-F238E27FC236}">
                    <a16:creationId xmlns:a16="http://schemas.microsoft.com/office/drawing/2014/main" id="{5D95D18C-4DED-A364-2742-4C78EEA6D18F}"/>
                  </a:ext>
                </a:extLst>
              </p:cNvPr>
              <p:cNvSpPr/>
              <p:nvPr/>
            </p:nvSpPr>
            <p:spPr>
              <a:xfrm>
                <a:off x="3833211" y="3350451"/>
                <a:ext cx="2629167" cy="1208485"/>
              </a:xfrm>
              <a:prstGeom prst="round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i="1" dirty="0"/>
                  <a:t>Organic</a:t>
                </a:r>
              </a:p>
              <a:p>
                <a:pPr algn="ctr"/>
                <a:r>
                  <a:rPr lang="en-GB" dirty="0"/>
                  <a:t>growth</a:t>
                </a:r>
                <a:endParaRPr lang="en-US" dirty="0"/>
              </a:p>
            </p:txBody>
          </p:sp>
        </p:grpSp>
        <p:pic>
          <p:nvPicPr>
            <p:cNvPr id="12" name="Picture 11" descr="A picture containing text, clipart, screenshot&#10;&#10;Description automatically generated">
              <a:extLst>
                <a:ext uri="{FF2B5EF4-FFF2-40B4-BE49-F238E27FC236}">
                  <a16:creationId xmlns:a16="http://schemas.microsoft.com/office/drawing/2014/main" id="{35E44B01-0E56-2379-72D2-876D209F9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8176" y="4270547"/>
              <a:ext cx="737529" cy="73752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BDB38A-6FEF-A51C-162F-EAB6D1198130}"/>
              </a:ext>
            </a:extLst>
          </p:cNvPr>
          <p:cNvGrpSpPr/>
          <p:nvPr/>
        </p:nvGrpSpPr>
        <p:grpSpPr>
          <a:xfrm>
            <a:off x="8270019" y="2948922"/>
            <a:ext cx="1363594" cy="1219200"/>
            <a:chOff x="10169158" y="3352507"/>
            <a:chExt cx="1363594" cy="1219200"/>
          </a:xfrm>
        </p:grpSpPr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2899879-3B9F-7958-B520-04301194E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9158" y="3352507"/>
              <a:ext cx="1219200" cy="12192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29D550-CCD3-4031-A768-FCEAC123184F}"/>
                </a:ext>
              </a:extLst>
            </p:cNvPr>
            <p:cNvSpPr txBox="1"/>
            <p:nvPr/>
          </p:nvSpPr>
          <p:spPr>
            <a:xfrm>
              <a:off x="10623547" y="3842938"/>
              <a:ext cx="909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</a:rPr>
                <a:t>?</a:t>
              </a:r>
              <a:endParaRPr lang="en-D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img sources">
            <a:extLst>
              <a:ext uri="{FF2B5EF4-FFF2-40B4-BE49-F238E27FC236}">
                <a16:creationId xmlns:a16="http://schemas.microsoft.com/office/drawing/2014/main" id="{D63B1B36-F336-057A-609B-169168FC45BE}"/>
              </a:ext>
            </a:extLst>
          </p:cNvPr>
          <p:cNvSpPr txBox="1"/>
          <p:nvPr/>
        </p:nvSpPr>
        <p:spPr>
          <a:xfrm>
            <a:off x="9276787" y="-35755"/>
            <a:ext cx="2965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*https://en.wikipedia.org/wiki/Saudi_Arabia</a:t>
            </a:r>
          </a:p>
          <a:p>
            <a:pPr algn="r"/>
            <a:r>
              <a:rPr lang="en-US" sz="1200" dirty="0"/>
              <a:t>https://en.wikipedia.org/wiki/Germany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grpSp>
        <p:nvGrpSpPr>
          <p:cNvPr id="19" name="SA">
            <a:extLst>
              <a:ext uri="{FF2B5EF4-FFF2-40B4-BE49-F238E27FC236}">
                <a16:creationId xmlns:a16="http://schemas.microsoft.com/office/drawing/2014/main" id="{43A93367-8CF1-C762-F762-9D7DB7BED75A}"/>
              </a:ext>
            </a:extLst>
          </p:cNvPr>
          <p:cNvGrpSpPr/>
          <p:nvPr/>
        </p:nvGrpSpPr>
        <p:grpSpPr>
          <a:xfrm>
            <a:off x="9948478" y="413096"/>
            <a:ext cx="1918706" cy="2024352"/>
            <a:chOff x="9653182" y="662968"/>
            <a:chExt cx="2383195" cy="2514416"/>
          </a:xfrm>
        </p:grpSpPr>
        <p:pic>
          <p:nvPicPr>
            <p:cNvPr id="20" name="Picture 2" descr="Location of Saudi Arabia">
              <a:extLst>
                <a:ext uri="{FF2B5EF4-FFF2-40B4-BE49-F238E27FC236}">
                  <a16:creationId xmlns:a16="http://schemas.microsoft.com/office/drawing/2014/main" id="{575BBD1B-F917-0B15-9CB6-67B326797D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3182" y="662968"/>
              <a:ext cx="2381250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https://noto-website-2.storage.googleapis.com/emoji/emoji_u1f1f8_1f1e6.png">
              <a:extLst>
                <a:ext uri="{FF2B5EF4-FFF2-40B4-BE49-F238E27FC236}">
                  <a16:creationId xmlns:a16="http://schemas.microsoft.com/office/drawing/2014/main" id="{AC172634-5A51-6216-9138-391886458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5593" y="2395469"/>
              <a:ext cx="830784" cy="781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DE">
            <a:extLst>
              <a:ext uri="{FF2B5EF4-FFF2-40B4-BE49-F238E27FC236}">
                <a16:creationId xmlns:a16="http://schemas.microsoft.com/office/drawing/2014/main" id="{8D8FA465-B2F8-8625-510D-DA39207BEE23}"/>
              </a:ext>
            </a:extLst>
          </p:cNvPr>
          <p:cNvGrpSpPr/>
          <p:nvPr/>
        </p:nvGrpSpPr>
        <p:grpSpPr>
          <a:xfrm>
            <a:off x="7563697" y="374638"/>
            <a:ext cx="1951560" cy="2052981"/>
            <a:chOff x="7186426" y="624510"/>
            <a:chExt cx="2424003" cy="2549976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E7FB621B-2C3E-A498-4851-BB9051053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6426" y="624510"/>
              <a:ext cx="2381250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Flag: Germany on Google Android 12L">
              <a:extLst>
                <a:ext uri="{FF2B5EF4-FFF2-40B4-BE49-F238E27FC236}">
                  <a16:creationId xmlns:a16="http://schemas.microsoft.com/office/drawing/2014/main" id="{B5FAA766-69B7-AAF3-1442-9CDEA82425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2852" y="2366909"/>
              <a:ext cx="807577" cy="807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Mining">
            <a:extLst>
              <a:ext uri="{FF2B5EF4-FFF2-40B4-BE49-F238E27FC236}">
                <a16:creationId xmlns:a16="http://schemas.microsoft.com/office/drawing/2014/main" id="{AB34F0FC-FCA7-47F3-8634-02275360EB0A}"/>
              </a:ext>
            </a:extLst>
          </p:cNvPr>
          <p:cNvGrpSpPr/>
          <p:nvPr/>
        </p:nvGrpSpPr>
        <p:grpSpPr>
          <a:xfrm>
            <a:off x="7458195" y="5038496"/>
            <a:ext cx="2508284" cy="1026598"/>
            <a:chOff x="5322057" y="4159873"/>
            <a:chExt cx="2952688" cy="1208485"/>
          </a:xfrm>
        </p:grpSpPr>
        <p:sp>
          <p:nvSpPr>
            <p:cNvPr id="26" name="Rounded Rectangle 8">
              <a:extLst>
                <a:ext uri="{FF2B5EF4-FFF2-40B4-BE49-F238E27FC236}">
                  <a16:creationId xmlns:a16="http://schemas.microsoft.com/office/drawing/2014/main" id="{855442EC-4FC7-4B4B-CEF1-D44D4B7FD529}"/>
                </a:ext>
              </a:extLst>
            </p:cNvPr>
            <p:cNvSpPr/>
            <p:nvPr/>
          </p:nvSpPr>
          <p:spPr>
            <a:xfrm>
              <a:off x="5808374" y="4159873"/>
              <a:ext cx="2466371" cy="1208485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Social media</a:t>
              </a:r>
            </a:p>
            <a:p>
              <a:pPr algn="ctr"/>
              <a:r>
                <a:rPr lang="en-GB" b="1" dirty="0"/>
                <a:t>virality</a:t>
              </a:r>
              <a:endParaRPr lang="en-US" b="1" dirty="0"/>
            </a:p>
          </p:txBody>
        </p:sp>
        <p:pic>
          <p:nvPicPr>
            <p:cNvPr id="27" name="Picture 4" descr="https://noto-website-2.storage.googleapis.com/emoji/emoji_u1f4a1.png">
              <a:extLst>
                <a:ext uri="{FF2B5EF4-FFF2-40B4-BE49-F238E27FC236}">
                  <a16:creationId xmlns:a16="http://schemas.microsoft.com/office/drawing/2014/main" id="{05E9A195-3C04-F9CF-CDD8-48B9E70051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057" y="4270682"/>
              <a:ext cx="994566" cy="93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743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F7E32-D2B2-464A-9CD0-94790266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 to Community/Country Insights</a:t>
            </a:r>
            <a:endParaRPr lang="en-DE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96DDB88-DD64-4762-9D4F-AB34D28AA1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721323"/>
              </p:ext>
            </p:extLst>
          </p:nvPr>
        </p:nvGraphicFramePr>
        <p:xfrm>
          <a:off x="4026352" y="1810385"/>
          <a:ext cx="4139295" cy="371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0A131-4B2E-4C55-992D-FDC4B998A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Cross-Country Insights</a:t>
            </a:r>
            <a:endParaRPr lang="en-US" dirty="0"/>
          </a:p>
        </p:txBody>
      </p:sp>
      <p:pic>
        <p:nvPicPr>
          <p:cNvPr id="3" name="Picture 2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id="{2C9DA189-0951-02AC-84D2-F0EB17728A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935" y="3279540"/>
            <a:ext cx="773264" cy="773264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9ACF9EA-E890-035D-1A62-87F0D5D5AA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720" y="1999464"/>
            <a:ext cx="773264" cy="773264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FB2C66C-7874-594D-D31C-089CFD3F5A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772" y="4559616"/>
            <a:ext cx="864245" cy="86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84020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 err="1"/>
              <a:t>Partitioning</a:t>
            </a:r>
            <a:r>
              <a:rPr lang="de-DE" dirty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5135"/>
            <a:ext cx="6491273" cy="4351338"/>
          </a:xfrm>
        </p:spPr>
        <p:txBody>
          <a:bodyPr>
            <a:normAutofit/>
          </a:bodyPr>
          <a:lstStyle/>
          <a:p>
            <a:r>
              <a:rPr lang="en-US" b="1" dirty="0"/>
              <a:t>Ground truth</a:t>
            </a:r>
            <a:r>
              <a:rPr lang="en-US" dirty="0"/>
              <a:t> information from operator</a:t>
            </a:r>
          </a:p>
          <a:p>
            <a:pPr lvl="1"/>
            <a:r>
              <a:rPr lang="en-US" dirty="0"/>
              <a:t>2014-2017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Natural </a:t>
            </a:r>
            <a:r>
              <a:rPr lang="en-US" b="1" dirty="0"/>
              <a:t>partitioning</a:t>
            </a:r>
          </a:p>
          <a:p>
            <a:pPr lvl="1"/>
            <a:r>
              <a:rPr lang="en-US" dirty="0"/>
              <a:t>Country</a:t>
            </a:r>
          </a:p>
          <a:p>
            <a:pPr lvl="1"/>
            <a:r>
              <a:rPr lang="en-US" dirty="0"/>
              <a:t>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</p:spPr>
        <p:txBody>
          <a:bodyPr/>
          <a:lstStyle/>
          <a:p>
            <a:r>
              <a:rPr lang="en-GB" dirty="0"/>
              <a:t>Cross-Country Insights</a:t>
            </a:r>
            <a:endParaRPr lang="en-US" dirty="0"/>
          </a:p>
        </p:txBody>
      </p:sp>
      <p:sp>
        <p:nvSpPr>
          <p:cNvPr id="7" name="img sources"/>
          <p:cNvSpPr txBox="1"/>
          <p:nvPr/>
        </p:nvSpPr>
        <p:spPr>
          <a:xfrm>
            <a:off x="9276787" y="-35755"/>
            <a:ext cx="2965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*https://en.wikipedia.org/wiki/Saudi_Arabia</a:t>
            </a:r>
          </a:p>
          <a:p>
            <a:pPr algn="r"/>
            <a:r>
              <a:rPr lang="en-US" sz="1200" dirty="0"/>
              <a:t>https://en.wikipedia.org/wiki/Germany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grpSp>
        <p:nvGrpSpPr>
          <p:cNvPr id="15" name="SA">
            <a:extLst>
              <a:ext uri="{FF2B5EF4-FFF2-40B4-BE49-F238E27FC236}">
                <a16:creationId xmlns:a16="http://schemas.microsoft.com/office/drawing/2014/main" id="{33A476F8-DECB-498F-8B35-34568BC4D084}"/>
              </a:ext>
            </a:extLst>
          </p:cNvPr>
          <p:cNvGrpSpPr/>
          <p:nvPr/>
        </p:nvGrpSpPr>
        <p:grpSpPr>
          <a:xfrm>
            <a:off x="9948478" y="413096"/>
            <a:ext cx="1918706" cy="2024352"/>
            <a:chOff x="9653182" y="662968"/>
            <a:chExt cx="2383195" cy="2514416"/>
          </a:xfrm>
        </p:grpSpPr>
        <p:pic>
          <p:nvPicPr>
            <p:cNvPr id="5122" name="Picture 2" descr="Location of Saudi Arabi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3182" y="662968"/>
              <a:ext cx="2381250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https://noto-website-2.storage.googleapis.com/emoji/emoji_u1f1f8_1f1e6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5593" y="2395469"/>
              <a:ext cx="830784" cy="781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DE">
            <a:extLst>
              <a:ext uri="{FF2B5EF4-FFF2-40B4-BE49-F238E27FC236}">
                <a16:creationId xmlns:a16="http://schemas.microsoft.com/office/drawing/2014/main" id="{112E5022-51F3-484F-98E5-F205A3500673}"/>
              </a:ext>
            </a:extLst>
          </p:cNvPr>
          <p:cNvGrpSpPr/>
          <p:nvPr/>
        </p:nvGrpSpPr>
        <p:grpSpPr>
          <a:xfrm>
            <a:off x="7563697" y="374638"/>
            <a:ext cx="1951560" cy="2052981"/>
            <a:chOff x="7186426" y="624510"/>
            <a:chExt cx="2424003" cy="254997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722F693-F780-44C3-B31B-15828DD6FE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6426" y="624510"/>
              <a:ext cx="2381250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Flag: Germany on Google Android 12L">
              <a:extLst>
                <a:ext uri="{FF2B5EF4-FFF2-40B4-BE49-F238E27FC236}">
                  <a16:creationId xmlns:a16="http://schemas.microsoft.com/office/drawing/2014/main" id="{B0A37676-BFE7-452F-B78D-53F71001B9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2852" y="2366909"/>
              <a:ext cx="807577" cy="807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40528C9F-07CF-4196-A051-A6A69694F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423639"/>
              </p:ext>
            </p:extLst>
          </p:nvPr>
        </p:nvGraphicFramePr>
        <p:xfrm>
          <a:off x="1270829" y="2808673"/>
          <a:ext cx="32751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721">
                  <a:extLst>
                    <a:ext uri="{9D8B030D-6E8A-4147-A177-3AD203B41FA5}">
                      <a16:colId xmlns:a16="http://schemas.microsoft.com/office/drawing/2014/main" val="125089878"/>
                    </a:ext>
                  </a:extLst>
                </a:gridCol>
                <a:gridCol w="967563">
                  <a:extLst>
                    <a:ext uri="{9D8B030D-6E8A-4147-A177-3AD203B41FA5}">
                      <a16:colId xmlns:a16="http://schemas.microsoft.com/office/drawing/2014/main" val="3274811676"/>
                    </a:ext>
                  </a:extLst>
                </a:gridCol>
                <a:gridCol w="914882">
                  <a:extLst>
                    <a:ext uri="{9D8B030D-6E8A-4147-A177-3AD203B41FA5}">
                      <a16:colId xmlns:a16="http://schemas.microsoft.com/office/drawing/2014/main" val="40539517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Type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DE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SA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244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User</a:t>
                      </a:r>
                      <a:endParaRPr lang="en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3.6M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1.2M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783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Content</a:t>
                      </a:r>
                      <a:endParaRPr lang="en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285M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469M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8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Interaction</a:t>
                      </a:r>
                      <a:endParaRPr lang="en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3.0G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961M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641263"/>
                  </a:ext>
                </a:extLst>
              </a:tr>
            </a:tbl>
          </a:graphicData>
        </a:graphic>
      </p:graphicFrame>
      <p:pic>
        <p:nvPicPr>
          <p:cNvPr id="23" name="Graph DE only" descr="Chart, line chart&#10;&#10;Description automatically generated">
            <a:extLst>
              <a:ext uri="{FF2B5EF4-FFF2-40B4-BE49-F238E27FC236}">
                <a16:creationId xmlns:a16="http://schemas.microsoft.com/office/drawing/2014/main" id="{7876013B-B0E7-4C4F-A734-D46517421E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596" y="2948591"/>
            <a:ext cx="3657607" cy="2743206"/>
          </a:xfrm>
          <a:prstGeom prst="rect">
            <a:avLst/>
          </a:prstGeom>
        </p:spPr>
      </p:pic>
      <p:pic>
        <p:nvPicPr>
          <p:cNvPr id="21" name="Graph Full" descr="Chart, line chart&#10;&#10;Description automatically generated">
            <a:extLst>
              <a:ext uri="{FF2B5EF4-FFF2-40B4-BE49-F238E27FC236}">
                <a16:creationId xmlns:a16="http://schemas.microsoft.com/office/drawing/2014/main" id="{2B0EAD02-816E-4E46-8B59-540D2CC0073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596" y="2948591"/>
            <a:ext cx="3657607" cy="2743206"/>
          </a:xfrm>
          <a:prstGeom prst="rect">
            <a:avLst/>
          </a:prstGeom>
        </p:spPr>
      </p:pic>
      <p:grpSp>
        <p:nvGrpSpPr>
          <p:cNvPr id="62" name="Partition Time legend">
            <a:extLst>
              <a:ext uri="{FF2B5EF4-FFF2-40B4-BE49-F238E27FC236}">
                <a16:creationId xmlns:a16="http://schemas.microsoft.com/office/drawing/2014/main" id="{CE02A3E0-221C-47EC-8AA9-9198F012CEF7}"/>
              </a:ext>
            </a:extLst>
          </p:cNvPr>
          <p:cNvGrpSpPr/>
          <p:nvPr/>
        </p:nvGrpSpPr>
        <p:grpSpPr>
          <a:xfrm>
            <a:off x="5875928" y="2531674"/>
            <a:ext cx="3330179" cy="646331"/>
            <a:chOff x="5257800" y="2632943"/>
            <a:chExt cx="3330179" cy="646331"/>
          </a:xfrm>
        </p:grpSpPr>
        <p:grpSp>
          <p:nvGrpSpPr>
            <p:cNvPr id="37" name="Partition Time measure 6m">
              <a:extLst>
                <a:ext uri="{FF2B5EF4-FFF2-40B4-BE49-F238E27FC236}">
                  <a16:creationId xmlns:a16="http://schemas.microsoft.com/office/drawing/2014/main" id="{E5E55209-4D21-4E25-9C28-5216DD77CCC7}"/>
                </a:ext>
              </a:extLst>
            </p:cNvPr>
            <p:cNvGrpSpPr/>
            <p:nvPr/>
          </p:nvGrpSpPr>
          <p:grpSpPr>
            <a:xfrm>
              <a:off x="6531689" y="2632943"/>
              <a:ext cx="483947" cy="276999"/>
              <a:chOff x="6531689" y="2936183"/>
              <a:chExt cx="483947" cy="276999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68618BF0-BAC1-4785-AFED-C60A9EA94E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31689" y="3179400"/>
                <a:ext cx="483947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D3B0B17-1785-44DE-B7CF-138148648B09}"/>
                  </a:ext>
                </a:extLst>
              </p:cNvPr>
              <p:cNvSpPr txBox="1"/>
              <p:nvPr/>
            </p:nvSpPr>
            <p:spPr>
              <a:xfrm>
                <a:off x="6590363" y="2936183"/>
                <a:ext cx="3866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rgbClr val="C00000"/>
                    </a:solidFill>
                  </a:rPr>
                  <a:t>6m</a:t>
                </a:r>
                <a:endParaRPr lang="en-DE" sz="12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8" name="Partition Time Quantiles">
              <a:extLst>
                <a:ext uri="{FF2B5EF4-FFF2-40B4-BE49-F238E27FC236}">
                  <a16:creationId xmlns:a16="http://schemas.microsoft.com/office/drawing/2014/main" id="{4411E2BF-395D-4D58-A279-FE7A2137B7DD}"/>
                </a:ext>
              </a:extLst>
            </p:cNvPr>
            <p:cNvSpPr txBox="1"/>
            <p:nvPr/>
          </p:nvSpPr>
          <p:spPr>
            <a:xfrm>
              <a:off x="5257800" y="2909942"/>
              <a:ext cx="3330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b="1" spc="1270" dirty="0">
                  <a:solidFill>
                    <a:srgbClr val="C00000"/>
                  </a:solidFill>
                </a:rPr>
                <a:t>5 4 3 2 1 0</a:t>
              </a:r>
              <a:endParaRPr lang="en-DE" b="1" spc="127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1" name="Partition Country">
            <a:extLst>
              <a:ext uri="{FF2B5EF4-FFF2-40B4-BE49-F238E27FC236}">
                <a16:creationId xmlns:a16="http://schemas.microsoft.com/office/drawing/2014/main" id="{48F35683-E01A-41F2-B0B4-18FD5B6D62B4}"/>
              </a:ext>
            </a:extLst>
          </p:cNvPr>
          <p:cNvGrpSpPr/>
          <p:nvPr/>
        </p:nvGrpSpPr>
        <p:grpSpPr>
          <a:xfrm>
            <a:off x="6189929" y="3281166"/>
            <a:ext cx="3016178" cy="1691893"/>
            <a:chOff x="7384973" y="3382435"/>
            <a:chExt cx="3016178" cy="1691893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F3D0F1F-D993-4EFA-8101-DBCC041486ED}"/>
                </a:ext>
              </a:extLst>
            </p:cNvPr>
            <p:cNvSpPr/>
            <p:nvPr/>
          </p:nvSpPr>
          <p:spPr>
            <a:xfrm>
              <a:off x="7384974" y="3382435"/>
              <a:ext cx="3016177" cy="7991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8A22D66-B568-4225-B6E7-EFC900F00043}"/>
                </a:ext>
              </a:extLst>
            </p:cNvPr>
            <p:cNvSpPr/>
            <p:nvPr/>
          </p:nvSpPr>
          <p:spPr>
            <a:xfrm>
              <a:off x="7384973" y="4243753"/>
              <a:ext cx="3016177" cy="8305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60" name="Partition ALL">
            <a:extLst>
              <a:ext uri="{FF2B5EF4-FFF2-40B4-BE49-F238E27FC236}">
                <a16:creationId xmlns:a16="http://schemas.microsoft.com/office/drawing/2014/main" id="{1A0C0027-FAF7-48E4-B7EF-C9217B479CD1}"/>
              </a:ext>
            </a:extLst>
          </p:cNvPr>
          <p:cNvSpPr/>
          <p:nvPr/>
        </p:nvSpPr>
        <p:spPr>
          <a:xfrm>
            <a:off x="6189929" y="3271679"/>
            <a:ext cx="3016177" cy="16918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69" name="Partition Country FULL">
            <a:extLst>
              <a:ext uri="{FF2B5EF4-FFF2-40B4-BE49-F238E27FC236}">
                <a16:creationId xmlns:a16="http://schemas.microsoft.com/office/drawing/2014/main" id="{E59FE07D-22C4-4AD2-A121-F9D74D1546C8}"/>
              </a:ext>
            </a:extLst>
          </p:cNvPr>
          <p:cNvGrpSpPr/>
          <p:nvPr/>
        </p:nvGrpSpPr>
        <p:grpSpPr>
          <a:xfrm>
            <a:off x="6189928" y="3272725"/>
            <a:ext cx="3016178" cy="1691893"/>
            <a:chOff x="8831711" y="3382435"/>
            <a:chExt cx="3016178" cy="169189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00F8AB8-29A9-429A-9403-716F967DD09F}"/>
                </a:ext>
              </a:extLst>
            </p:cNvPr>
            <p:cNvSpPr/>
            <p:nvPr/>
          </p:nvSpPr>
          <p:spPr>
            <a:xfrm>
              <a:off x="8831712" y="3382435"/>
              <a:ext cx="3016177" cy="799112"/>
            </a:xfrm>
            <a:prstGeom prst="rect">
              <a:avLst/>
            </a:prstGeom>
            <a:noFill/>
            <a:ln w="28575">
              <a:solidFill>
                <a:srgbClr val="1B57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7690E6E-28D6-4027-B854-889016B81ED5}"/>
                </a:ext>
              </a:extLst>
            </p:cNvPr>
            <p:cNvSpPr/>
            <p:nvPr/>
          </p:nvSpPr>
          <p:spPr>
            <a:xfrm>
              <a:off x="8831711" y="4243753"/>
              <a:ext cx="3016177" cy="830575"/>
            </a:xfrm>
            <a:prstGeom prst="rect">
              <a:avLst/>
            </a:prstGeom>
            <a:noFill/>
            <a:ln w="28575">
              <a:solidFill>
                <a:srgbClr val="9817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26" name="Partition Time">
            <a:extLst>
              <a:ext uri="{FF2B5EF4-FFF2-40B4-BE49-F238E27FC236}">
                <a16:creationId xmlns:a16="http://schemas.microsoft.com/office/drawing/2014/main" id="{80405017-A79A-4CD0-883E-70F5D2A7497B}"/>
              </a:ext>
            </a:extLst>
          </p:cNvPr>
          <p:cNvGrpSpPr/>
          <p:nvPr/>
        </p:nvGrpSpPr>
        <p:grpSpPr>
          <a:xfrm>
            <a:off x="6189930" y="3270581"/>
            <a:ext cx="3016178" cy="1691894"/>
            <a:chOff x="5571802" y="3371850"/>
            <a:chExt cx="3016178" cy="1691894"/>
          </a:xfrm>
          <a:noFill/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F4879F0-6CDB-47F9-A30E-4B687E4E4786}"/>
                </a:ext>
              </a:extLst>
            </p:cNvPr>
            <p:cNvSpPr/>
            <p:nvPr/>
          </p:nvSpPr>
          <p:spPr>
            <a:xfrm>
              <a:off x="5571802" y="3371850"/>
              <a:ext cx="399064" cy="1691894"/>
            </a:xfrm>
            <a:prstGeom prst="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3B46857-E8D5-41A4-8DD9-35E220DAB13C}"/>
                </a:ext>
              </a:extLst>
            </p:cNvPr>
            <p:cNvSpPr/>
            <p:nvPr/>
          </p:nvSpPr>
          <p:spPr>
            <a:xfrm>
              <a:off x="6008967" y="3371850"/>
              <a:ext cx="483947" cy="1691894"/>
            </a:xfrm>
            <a:prstGeom prst="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9159511-0F64-483D-8C84-257B1BCB2742}"/>
                </a:ext>
              </a:extLst>
            </p:cNvPr>
            <p:cNvSpPr/>
            <p:nvPr/>
          </p:nvSpPr>
          <p:spPr>
            <a:xfrm>
              <a:off x="6531689" y="3371850"/>
              <a:ext cx="483947" cy="1691894"/>
            </a:xfrm>
            <a:prstGeom prst="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16E5D7B-55F5-4013-808C-64FBB0174EE6}"/>
                </a:ext>
              </a:extLst>
            </p:cNvPr>
            <p:cNvSpPr/>
            <p:nvPr/>
          </p:nvSpPr>
          <p:spPr>
            <a:xfrm>
              <a:off x="7053737" y="3371850"/>
              <a:ext cx="483947" cy="1691894"/>
            </a:xfrm>
            <a:prstGeom prst="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5ABCF56-9A2D-42FE-803F-7D660FC9C7D8}"/>
                </a:ext>
              </a:extLst>
            </p:cNvPr>
            <p:cNvSpPr/>
            <p:nvPr/>
          </p:nvSpPr>
          <p:spPr>
            <a:xfrm>
              <a:off x="7581985" y="3371850"/>
              <a:ext cx="483947" cy="1691894"/>
            </a:xfrm>
            <a:prstGeom prst="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56F8804-359D-40F7-B4AE-6F053D5117FE}"/>
                </a:ext>
              </a:extLst>
            </p:cNvPr>
            <p:cNvSpPr/>
            <p:nvPr/>
          </p:nvSpPr>
          <p:spPr>
            <a:xfrm>
              <a:off x="8104033" y="3371850"/>
              <a:ext cx="483947" cy="1691894"/>
            </a:xfrm>
            <a:prstGeom prst="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78" name="Partition BOTH DE">
            <a:extLst>
              <a:ext uri="{FF2B5EF4-FFF2-40B4-BE49-F238E27FC236}">
                <a16:creationId xmlns:a16="http://schemas.microsoft.com/office/drawing/2014/main" id="{3DAA7856-D7E3-40C6-B561-7ADE13020289}"/>
              </a:ext>
            </a:extLst>
          </p:cNvPr>
          <p:cNvGrpSpPr/>
          <p:nvPr/>
        </p:nvGrpSpPr>
        <p:grpSpPr>
          <a:xfrm>
            <a:off x="6189929" y="3279022"/>
            <a:ext cx="3016178" cy="791427"/>
            <a:chOff x="5571802" y="3371850"/>
            <a:chExt cx="3016178" cy="1691894"/>
          </a:xfrm>
          <a:noFill/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1DF0205-46F0-4C35-8946-BC8EDE5B885D}"/>
                </a:ext>
              </a:extLst>
            </p:cNvPr>
            <p:cNvSpPr/>
            <p:nvPr/>
          </p:nvSpPr>
          <p:spPr>
            <a:xfrm>
              <a:off x="5571802" y="3371850"/>
              <a:ext cx="399064" cy="1691894"/>
            </a:xfrm>
            <a:prstGeom prst="rect">
              <a:avLst/>
            </a:prstGeom>
            <a:solidFill>
              <a:srgbClr val="CFE6CA"/>
            </a:solidFill>
            <a:ln w="28575">
              <a:solidFill>
                <a:srgbClr val="CFE6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B070A90-8B92-47A1-8054-54AB4F4A6C16}"/>
                </a:ext>
              </a:extLst>
            </p:cNvPr>
            <p:cNvSpPr/>
            <p:nvPr/>
          </p:nvSpPr>
          <p:spPr>
            <a:xfrm>
              <a:off x="6008967" y="3371850"/>
              <a:ext cx="483947" cy="1691894"/>
            </a:xfrm>
            <a:prstGeom prst="rect">
              <a:avLst/>
            </a:prstGeom>
            <a:solidFill>
              <a:srgbClr val="AFD6B8"/>
            </a:solidFill>
            <a:ln w="28575">
              <a:solidFill>
                <a:srgbClr val="AFD6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44E8A774-605E-445F-87AE-F214B90AA52E}"/>
                </a:ext>
              </a:extLst>
            </p:cNvPr>
            <p:cNvSpPr/>
            <p:nvPr/>
          </p:nvSpPr>
          <p:spPr>
            <a:xfrm>
              <a:off x="6531689" y="3371850"/>
              <a:ext cx="483947" cy="1691894"/>
            </a:xfrm>
            <a:prstGeom prst="rect">
              <a:avLst/>
            </a:prstGeom>
            <a:solidFill>
              <a:srgbClr val="85C2BC"/>
            </a:solidFill>
            <a:ln w="28575">
              <a:solidFill>
                <a:srgbClr val="85C2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C14C053-31EE-4F8D-9B11-D145BE4C370D}"/>
                </a:ext>
              </a:extLst>
            </p:cNvPr>
            <p:cNvSpPr/>
            <p:nvPr/>
          </p:nvSpPr>
          <p:spPr>
            <a:xfrm>
              <a:off x="7053737" y="3371850"/>
              <a:ext cx="483947" cy="1691894"/>
            </a:xfrm>
            <a:prstGeom prst="rect">
              <a:avLst/>
            </a:prstGeom>
            <a:solidFill>
              <a:srgbClr val="5FAAC2"/>
            </a:solidFill>
            <a:ln w="28575">
              <a:solidFill>
                <a:srgbClr val="5FA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71DF8E1-835B-48C0-8E7D-55F9DC15F5BC}"/>
                </a:ext>
              </a:extLst>
            </p:cNvPr>
            <p:cNvSpPr/>
            <p:nvPr/>
          </p:nvSpPr>
          <p:spPr>
            <a:xfrm>
              <a:off x="7581985" y="3371850"/>
              <a:ext cx="483947" cy="1691894"/>
            </a:xfrm>
            <a:prstGeom prst="rect">
              <a:avLst/>
            </a:prstGeom>
            <a:solidFill>
              <a:srgbClr val="3D86AC"/>
            </a:solidFill>
            <a:ln w="28575">
              <a:solidFill>
                <a:srgbClr val="3D8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32E5AAA-6A7A-4E7E-A819-42B9C7BC8ACA}"/>
                </a:ext>
              </a:extLst>
            </p:cNvPr>
            <p:cNvSpPr/>
            <p:nvPr/>
          </p:nvSpPr>
          <p:spPr>
            <a:xfrm>
              <a:off x="8104033" y="3371850"/>
              <a:ext cx="483947" cy="1691894"/>
            </a:xfrm>
            <a:prstGeom prst="rect">
              <a:avLst/>
            </a:prstGeom>
            <a:solidFill>
              <a:srgbClr val="1B578B"/>
            </a:solidFill>
            <a:ln w="28575">
              <a:solidFill>
                <a:srgbClr val="1B57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85" name="Partition BOTH SA">
            <a:extLst>
              <a:ext uri="{FF2B5EF4-FFF2-40B4-BE49-F238E27FC236}">
                <a16:creationId xmlns:a16="http://schemas.microsoft.com/office/drawing/2014/main" id="{4CCB307B-6F83-480F-9BB5-FA4A72659010}"/>
              </a:ext>
            </a:extLst>
          </p:cNvPr>
          <p:cNvGrpSpPr/>
          <p:nvPr/>
        </p:nvGrpSpPr>
        <p:grpSpPr>
          <a:xfrm>
            <a:off x="8200112" y="4140341"/>
            <a:ext cx="1005995" cy="830575"/>
            <a:chOff x="7581985" y="3371850"/>
            <a:chExt cx="1005995" cy="1691894"/>
          </a:xfrm>
          <a:noFill/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45A191C-C386-4679-8760-4B695F4A53B7}"/>
                </a:ext>
              </a:extLst>
            </p:cNvPr>
            <p:cNvSpPr/>
            <p:nvPr/>
          </p:nvSpPr>
          <p:spPr>
            <a:xfrm>
              <a:off x="7581985" y="3371850"/>
              <a:ext cx="483947" cy="1691894"/>
            </a:xfrm>
            <a:prstGeom prst="rect">
              <a:avLst/>
            </a:prstGeom>
            <a:solidFill>
              <a:srgbClr val="981774"/>
            </a:solidFill>
            <a:ln w="28575">
              <a:solidFill>
                <a:srgbClr val="9817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A7814FF-311E-4B69-BA1A-4DEE3727A98E}"/>
                </a:ext>
              </a:extLst>
            </p:cNvPr>
            <p:cNvSpPr/>
            <p:nvPr/>
          </p:nvSpPr>
          <p:spPr>
            <a:xfrm>
              <a:off x="8104033" y="3371850"/>
              <a:ext cx="483947" cy="1691894"/>
            </a:xfrm>
            <a:prstGeom prst="rect">
              <a:avLst/>
            </a:prstGeom>
            <a:solidFill>
              <a:srgbClr val="6B1069"/>
            </a:solidFill>
            <a:ln w="28575">
              <a:solidFill>
                <a:srgbClr val="6B1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73" name="DE SA">
            <a:extLst>
              <a:ext uri="{FF2B5EF4-FFF2-40B4-BE49-F238E27FC236}">
                <a16:creationId xmlns:a16="http://schemas.microsoft.com/office/drawing/2014/main" id="{2E7DBB6D-F089-47C0-9C62-D2E83632C427}"/>
              </a:ext>
            </a:extLst>
          </p:cNvPr>
          <p:cNvSpPr txBox="1"/>
          <p:nvPr/>
        </p:nvSpPr>
        <p:spPr>
          <a:xfrm>
            <a:off x="9366030" y="3533781"/>
            <a:ext cx="354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1B578B"/>
                </a:solidFill>
              </a:rPr>
              <a:t>DE</a:t>
            </a:r>
          </a:p>
          <a:p>
            <a:endParaRPr lang="en-GB" sz="1200" dirty="0">
              <a:solidFill>
                <a:srgbClr val="C00000"/>
              </a:solidFill>
            </a:endParaRPr>
          </a:p>
          <a:p>
            <a:endParaRPr lang="en-GB" sz="1200" dirty="0">
              <a:solidFill>
                <a:srgbClr val="C00000"/>
              </a:solidFill>
            </a:endParaRPr>
          </a:p>
          <a:p>
            <a:endParaRPr lang="en-GB" sz="1200" dirty="0">
              <a:solidFill>
                <a:srgbClr val="C00000"/>
              </a:solidFill>
            </a:endParaRPr>
          </a:p>
          <a:p>
            <a:endParaRPr lang="en-GB" sz="1200" dirty="0">
              <a:solidFill>
                <a:srgbClr val="C00000"/>
              </a:solidFill>
            </a:endParaRPr>
          </a:p>
          <a:p>
            <a:r>
              <a:rPr lang="en-GB" sz="1200" b="1" dirty="0">
                <a:solidFill>
                  <a:srgbClr val="6B1069"/>
                </a:solidFill>
              </a:rPr>
              <a:t>SA</a:t>
            </a:r>
            <a:endParaRPr lang="en-DE" sz="1200" b="1" dirty="0">
              <a:solidFill>
                <a:srgbClr val="6B1069"/>
              </a:solidFill>
            </a:endParaRPr>
          </a:p>
        </p:txBody>
      </p:sp>
      <p:grpSp>
        <p:nvGrpSpPr>
          <p:cNvPr id="1052" name="Example SA">
            <a:extLst>
              <a:ext uri="{FF2B5EF4-FFF2-40B4-BE49-F238E27FC236}">
                <a16:creationId xmlns:a16="http://schemas.microsoft.com/office/drawing/2014/main" id="{227F19CD-9385-4330-8D32-FE072B55BF86}"/>
              </a:ext>
            </a:extLst>
          </p:cNvPr>
          <p:cNvGrpSpPr/>
          <p:nvPr/>
        </p:nvGrpSpPr>
        <p:grpSpPr>
          <a:xfrm>
            <a:off x="8711137" y="4154590"/>
            <a:ext cx="574457" cy="751602"/>
            <a:chOff x="3780857" y="39886"/>
            <a:chExt cx="574457" cy="751602"/>
          </a:xfrm>
        </p:grpSpPr>
        <p:grpSp>
          <p:nvGrpSpPr>
            <p:cNvPr id="1045" name="Group 1044">
              <a:extLst>
                <a:ext uri="{FF2B5EF4-FFF2-40B4-BE49-F238E27FC236}">
                  <a16:creationId xmlns:a16="http://schemas.microsoft.com/office/drawing/2014/main" id="{C1398B3E-84FB-48B1-831C-0C7338CD3187}"/>
                </a:ext>
              </a:extLst>
            </p:cNvPr>
            <p:cNvGrpSpPr/>
            <p:nvPr/>
          </p:nvGrpSpPr>
          <p:grpSpPr>
            <a:xfrm>
              <a:off x="3792259" y="39886"/>
              <a:ext cx="429926" cy="204649"/>
              <a:chOff x="2409523" y="121033"/>
              <a:chExt cx="429926" cy="204649"/>
            </a:xfrm>
          </p:grpSpPr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D7768460-D494-4AC3-8E24-7F79562EE6C8}"/>
                  </a:ext>
                </a:extLst>
              </p:cNvPr>
              <p:cNvSpPr/>
              <p:nvPr/>
            </p:nvSpPr>
            <p:spPr>
              <a:xfrm>
                <a:off x="2457691" y="131828"/>
                <a:ext cx="318480" cy="1938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700">
                  <a:ln w="127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C7F891E3-2606-43DB-92ED-B818100B7342}"/>
                  </a:ext>
                </a:extLst>
              </p:cNvPr>
              <p:cNvSpPr txBox="1"/>
              <p:nvPr/>
            </p:nvSpPr>
            <p:spPr>
              <a:xfrm>
                <a:off x="2409523" y="121033"/>
                <a:ext cx="42992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>
                    <a:solidFill>
                      <a:srgbClr val="FF0000"/>
                    </a:solidFill>
                  </a:rPr>
                  <a:t>Riyadh</a:t>
                </a:r>
                <a:endParaRPr lang="en-DE" sz="7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51" name="Group 1050">
              <a:extLst>
                <a:ext uri="{FF2B5EF4-FFF2-40B4-BE49-F238E27FC236}">
                  <a16:creationId xmlns:a16="http://schemas.microsoft.com/office/drawing/2014/main" id="{7B6EC665-B170-4506-A208-AE47483648B9}"/>
                </a:ext>
              </a:extLst>
            </p:cNvPr>
            <p:cNvGrpSpPr/>
            <p:nvPr/>
          </p:nvGrpSpPr>
          <p:grpSpPr>
            <a:xfrm>
              <a:off x="3830933" y="245091"/>
              <a:ext cx="524381" cy="200055"/>
              <a:chOff x="3830933" y="245091"/>
              <a:chExt cx="524381" cy="200055"/>
            </a:xfrm>
          </p:grpSpPr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6E1A2DCB-4A50-4EF2-90C3-EFD2F0F024A5}"/>
                  </a:ext>
                </a:extLst>
              </p:cNvPr>
              <p:cNvSpPr/>
              <p:nvPr/>
            </p:nvSpPr>
            <p:spPr>
              <a:xfrm>
                <a:off x="3892524" y="250270"/>
                <a:ext cx="322599" cy="1938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700">
                  <a:ln w="12700"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4323A16D-ACC9-4A8F-99DF-720DD4241DBD}"/>
                  </a:ext>
                </a:extLst>
              </p:cNvPr>
              <p:cNvSpPr txBox="1"/>
              <p:nvPr/>
            </p:nvSpPr>
            <p:spPr>
              <a:xfrm>
                <a:off x="3830933" y="245091"/>
                <a:ext cx="52438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700" dirty="0">
                    <a:solidFill>
                      <a:srgbClr val="FF0000"/>
                    </a:solidFill>
                  </a:rPr>
                  <a:t>Jeddah</a:t>
                </a:r>
                <a:endParaRPr lang="en-DE" sz="7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47" name="Group 1046">
              <a:extLst>
                <a:ext uri="{FF2B5EF4-FFF2-40B4-BE49-F238E27FC236}">
                  <a16:creationId xmlns:a16="http://schemas.microsoft.com/office/drawing/2014/main" id="{E7AF25ED-7FE1-40E9-BBA5-5B6879C68163}"/>
                </a:ext>
              </a:extLst>
            </p:cNvPr>
            <p:cNvGrpSpPr/>
            <p:nvPr/>
          </p:nvGrpSpPr>
          <p:grpSpPr>
            <a:xfrm>
              <a:off x="3780857" y="591433"/>
              <a:ext cx="542136" cy="200055"/>
              <a:chOff x="2437611" y="541787"/>
              <a:chExt cx="542136" cy="200055"/>
            </a:xfrm>
          </p:grpSpPr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0F1E0600-94D7-4FA7-9C6F-BAED32EC68B4}"/>
                  </a:ext>
                </a:extLst>
              </p:cNvPr>
              <p:cNvSpPr/>
              <p:nvPr/>
            </p:nvSpPr>
            <p:spPr>
              <a:xfrm>
                <a:off x="2494516" y="557985"/>
                <a:ext cx="405556" cy="1744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700">
                  <a:ln w="12700"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09A01F3B-0270-4FF2-BA04-400B7215B67B}"/>
                  </a:ext>
                </a:extLst>
              </p:cNvPr>
              <p:cNvSpPr txBox="1"/>
              <p:nvPr/>
            </p:nvSpPr>
            <p:spPr>
              <a:xfrm>
                <a:off x="2437611" y="541787"/>
                <a:ext cx="54213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>
                    <a:solidFill>
                      <a:srgbClr val="FF0000"/>
                    </a:solidFill>
                  </a:rPr>
                  <a:t>Dammam</a:t>
                </a:r>
                <a:endParaRPr lang="en-DE" sz="7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680EA55A-17A7-4E4B-AE9E-50F4C7B568B2}"/>
                </a:ext>
              </a:extLst>
            </p:cNvPr>
            <p:cNvGrpSpPr/>
            <p:nvPr/>
          </p:nvGrpSpPr>
          <p:grpSpPr>
            <a:xfrm>
              <a:off x="3803454" y="416721"/>
              <a:ext cx="283934" cy="200055"/>
              <a:chOff x="926132" y="179070"/>
              <a:chExt cx="429926" cy="222334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6F6C5E1-DDDF-4761-AB99-757CD8EFA80F}"/>
                  </a:ext>
                </a:extLst>
              </p:cNvPr>
              <p:cNvSpPr/>
              <p:nvPr/>
            </p:nvSpPr>
            <p:spPr>
              <a:xfrm>
                <a:off x="967740" y="200660"/>
                <a:ext cx="347980" cy="1938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700">
                  <a:ln w="12700"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D263312D-6503-45B5-9BF4-925C3556C9DC}"/>
                  </a:ext>
                </a:extLst>
              </p:cNvPr>
              <p:cNvSpPr txBox="1"/>
              <p:nvPr/>
            </p:nvSpPr>
            <p:spPr>
              <a:xfrm>
                <a:off x="926132" y="179070"/>
                <a:ext cx="429926" cy="222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>
                    <a:solidFill>
                      <a:srgbClr val="FF0000"/>
                    </a:solidFill>
                  </a:rPr>
                  <a:t>…</a:t>
                </a:r>
                <a:endParaRPr lang="en-DE" sz="7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053" name="Example DE">
            <a:extLst>
              <a:ext uri="{FF2B5EF4-FFF2-40B4-BE49-F238E27FC236}">
                <a16:creationId xmlns:a16="http://schemas.microsoft.com/office/drawing/2014/main" id="{25F8E193-510D-4CAE-B21F-149AA8A33590}"/>
              </a:ext>
            </a:extLst>
          </p:cNvPr>
          <p:cNvGrpSpPr/>
          <p:nvPr/>
        </p:nvGrpSpPr>
        <p:grpSpPr>
          <a:xfrm>
            <a:off x="8689607" y="3319964"/>
            <a:ext cx="575717" cy="674798"/>
            <a:chOff x="2350409" y="62589"/>
            <a:chExt cx="575717" cy="674798"/>
          </a:xfrm>
        </p:grpSpPr>
        <p:grpSp>
          <p:nvGrpSpPr>
            <p:cNvPr id="1050" name="Group 1049">
              <a:extLst>
                <a:ext uri="{FF2B5EF4-FFF2-40B4-BE49-F238E27FC236}">
                  <a16:creationId xmlns:a16="http://schemas.microsoft.com/office/drawing/2014/main" id="{B7B64657-A5C6-4FA8-B74E-674F84E13D9D}"/>
                </a:ext>
              </a:extLst>
            </p:cNvPr>
            <p:cNvGrpSpPr/>
            <p:nvPr/>
          </p:nvGrpSpPr>
          <p:grpSpPr>
            <a:xfrm>
              <a:off x="2496200" y="537332"/>
              <a:ext cx="429926" cy="200055"/>
              <a:chOff x="926132" y="179070"/>
              <a:chExt cx="429926" cy="200055"/>
            </a:xfrm>
          </p:grpSpPr>
          <p:sp>
            <p:nvSpPr>
              <p:cNvPr id="1043" name="Oval 1042">
                <a:extLst>
                  <a:ext uri="{FF2B5EF4-FFF2-40B4-BE49-F238E27FC236}">
                    <a16:creationId xmlns:a16="http://schemas.microsoft.com/office/drawing/2014/main" id="{242FDDFB-820D-4870-AB68-4DA46992B309}"/>
                  </a:ext>
                </a:extLst>
              </p:cNvPr>
              <p:cNvSpPr/>
              <p:nvPr/>
            </p:nvSpPr>
            <p:spPr>
              <a:xfrm>
                <a:off x="967740" y="200660"/>
                <a:ext cx="303089" cy="16562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700">
                  <a:ln w="12700"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044" name="TextBox 1043">
                <a:extLst>
                  <a:ext uri="{FF2B5EF4-FFF2-40B4-BE49-F238E27FC236}">
                    <a16:creationId xmlns:a16="http://schemas.microsoft.com/office/drawing/2014/main" id="{82E028EE-A055-4C11-B292-DC3695BE6B8F}"/>
                  </a:ext>
                </a:extLst>
              </p:cNvPr>
              <p:cNvSpPr txBox="1"/>
              <p:nvPr/>
            </p:nvSpPr>
            <p:spPr>
              <a:xfrm>
                <a:off x="926132" y="179070"/>
                <a:ext cx="42992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700" dirty="0">
                    <a:solidFill>
                      <a:srgbClr val="FF0000"/>
                    </a:solidFill>
                  </a:rPr>
                  <a:t>Berlin</a:t>
                </a:r>
                <a:endParaRPr lang="en-DE" sz="7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49" name="Group 1048">
              <a:extLst>
                <a:ext uri="{FF2B5EF4-FFF2-40B4-BE49-F238E27FC236}">
                  <a16:creationId xmlns:a16="http://schemas.microsoft.com/office/drawing/2014/main" id="{72D6405A-2928-4E08-9AE9-27A7CECD7CD4}"/>
                </a:ext>
              </a:extLst>
            </p:cNvPr>
            <p:cNvGrpSpPr/>
            <p:nvPr/>
          </p:nvGrpSpPr>
          <p:grpSpPr>
            <a:xfrm>
              <a:off x="2370688" y="359100"/>
              <a:ext cx="460382" cy="200055"/>
              <a:chOff x="1365811" y="102294"/>
              <a:chExt cx="460382" cy="200055"/>
            </a:xfrm>
          </p:grpSpPr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B4E0975F-3ADB-4CB2-A18A-D8F7675A7A8A}"/>
                  </a:ext>
                </a:extLst>
              </p:cNvPr>
              <p:cNvSpPr/>
              <p:nvPr/>
            </p:nvSpPr>
            <p:spPr>
              <a:xfrm>
                <a:off x="1411780" y="128588"/>
                <a:ext cx="369395" cy="1711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700">
                  <a:ln w="12700"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267F1484-9484-4AE4-9E49-35471116EF13}"/>
                  </a:ext>
                </a:extLst>
              </p:cNvPr>
              <p:cNvSpPr txBox="1"/>
              <p:nvPr/>
            </p:nvSpPr>
            <p:spPr>
              <a:xfrm>
                <a:off x="1365811" y="102294"/>
                <a:ext cx="46038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700" dirty="0">
                    <a:solidFill>
                      <a:srgbClr val="FF0000"/>
                    </a:solidFill>
                  </a:rPr>
                  <a:t>Munich</a:t>
                </a:r>
                <a:endParaRPr lang="en-DE" sz="7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48" name="Group 1047">
              <a:extLst>
                <a:ext uri="{FF2B5EF4-FFF2-40B4-BE49-F238E27FC236}">
                  <a16:creationId xmlns:a16="http://schemas.microsoft.com/office/drawing/2014/main" id="{2F916E75-D209-4DB4-B69F-58D9A5D0B75A}"/>
                </a:ext>
              </a:extLst>
            </p:cNvPr>
            <p:cNvGrpSpPr/>
            <p:nvPr/>
          </p:nvGrpSpPr>
          <p:grpSpPr>
            <a:xfrm>
              <a:off x="2350409" y="62589"/>
              <a:ext cx="455574" cy="200055"/>
              <a:chOff x="1668780" y="445020"/>
              <a:chExt cx="455574" cy="200055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01A4E789-CE74-4E13-892A-525D521ECC2C}"/>
                  </a:ext>
                </a:extLst>
              </p:cNvPr>
              <p:cNvSpPr/>
              <p:nvPr/>
            </p:nvSpPr>
            <p:spPr>
              <a:xfrm>
                <a:off x="1736343" y="477563"/>
                <a:ext cx="317248" cy="14490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700" dirty="0">
                  <a:ln w="12700"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BD14BE1B-EE20-489D-BFFC-D5C485309BD8}"/>
                  </a:ext>
                </a:extLst>
              </p:cNvPr>
              <p:cNvSpPr txBox="1"/>
              <p:nvPr/>
            </p:nvSpPr>
            <p:spPr>
              <a:xfrm>
                <a:off x="1668780" y="445020"/>
                <a:ext cx="45557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>
                    <a:solidFill>
                      <a:srgbClr val="FF0000"/>
                    </a:solidFill>
                  </a:rPr>
                  <a:t>Aachen</a:t>
                </a:r>
                <a:endParaRPr lang="en-DE" sz="7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2712B03A-7A7F-4918-A1B0-CD2BB251205C}"/>
                </a:ext>
              </a:extLst>
            </p:cNvPr>
            <p:cNvGrpSpPr/>
            <p:nvPr/>
          </p:nvGrpSpPr>
          <p:grpSpPr>
            <a:xfrm>
              <a:off x="2578410" y="200660"/>
              <a:ext cx="283934" cy="200055"/>
              <a:chOff x="926132" y="179070"/>
              <a:chExt cx="429926" cy="222334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43E080C1-1AA3-46DA-8B69-8C3AEB6E651C}"/>
                  </a:ext>
                </a:extLst>
              </p:cNvPr>
              <p:cNvSpPr/>
              <p:nvPr/>
            </p:nvSpPr>
            <p:spPr>
              <a:xfrm>
                <a:off x="967740" y="200660"/>
                <a:ext cx="347980" cy="1938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700">
                  <a:ln w="12700"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E8813323-3A47-46C6-BECB-958EE4C3963E}"/>
                  </a:ext>
                </a:extLst>
              </p:cNvPr>
              <p:cNvSpPr txBox="1"/>
              <p:nvPr/>
            </p:nvSpPr>
            <p:spPr>
              <a:xfrm>
                <a:off x="926132" y="179070"/>
                <a:ext cx="429926" cy="222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>
                    <a:solidFill>
                      <a:srgbClr val="FF0000"/>
                    </a:solidFill>
                  </a:rPr>
                  <a:t>…</a:t>
                </a:r>
                <a:endParaRPr lang="en-DE" sz="7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072" name="Box Time SA">
            <a:extLst>
              <a:ext uri="{FF2B5EF4-FFF2-40B4-BE49-F238E27FC236}">
                <a16:creationId xmlns:a16="http://schemas.microsoft.com/office/drawing/2014/main" id="{7E4AC0E6-7D6B-4179-86AC-4193289C8B42}"/>
              </a:ext>
            </a:extLst>
          </p:cNvPr>
          <p:cNvSpPr/>
          <p:nvPr/>
        </p:nvSpPr>
        <p:spPr>
          <a:xfrm>
            <a:off x="6189928" y="4116316"/>
            <a:ext cx="1964856" cy="8461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801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0" grpId="0" animBg="1"/>
      <p:bldP spid="60" grpId="1" animBg="1"/>
      <p:bldP spid="10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df">
            <a:extLst>
              <a:ext uri="{FF2B5EF4-FFF2-40B4-BE49-F238E27FC236}">
                <a16:creationId xmlns:a16="http://schemas.microsoft.com/office/drawing/2014/main" id="{2655CAA6-EAB7-47DB-8525-B78D0848A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87" y="1316884"/>
            <a:ext cx="3681525" cy="3610887"/>
          </a:xfrm>
          <a:prstGeom prst="rect">
            <a:avLst/>
          </a:prstGeom>
        </p:spPr>
      </p:pic>
      <p:grpSp>
        <p:nvGrpSpPr>
          <p:cNvPr id="19" name="similar">
            <a:extLst>
              <a:ext uri="{FF2B5EF4-FFF2-40B4-BE49-F238E27FC236}">
                <a16:creationId xmlns:a16="http://schemas.microsoft.com/office/drawing/2014/main" id="{606B950C-CE2F-45BF-B5EA-139703D35636}"/>
              </a:ext>
            </a:extLst>
          </p:cNvPr>
          <p:cNvGrpSpPr/>
          <p:nvPr/>
        </p:nvGrpSpPr>
        <p:grpSpPr>
          <a:xfrm>
            <a:off x="2195886" y="5168671"/>
            <a:ext cx="2465275" cy="959837"/>
            <a:chOff x="2291079" y="4234005"/>
            <a:chExt cx="2465275" cy="959837"/>
          </a:xfrm>
        </p:grpSpPr>
        <p:sp>
          <p:nvSpPr>
            <p:cNvPr id="15" name="Rounded Rectangle 8">
              <a:extLst>
                <a:ext uri="{FF2B5EF4-FFF2-40B4-BE49-F238E27FC236}">
                  <a16:creationId xmlns:a16="http://schemas.microsoft.com/office/drawing/2014/main" id="{6882B0BB-79FE-4AD0-877D-44D6804BA82A}"/>
                </a:ext>
              </a:extLst>
            </p:cNvPr>
            <p:cNvSpPr/>
            <p:nvPr/>
          </p:nvSpPr>
          <p:spPr>
            <a:xfrm>
              <a:off x="2729084" y="4234005"/>
              <a:ext cx="2027270" cy="959837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Similar,</a:t>
              </a:r>
            </a:p>
            <a:p>
              <a:pPr algn="ctr"/>
              <a:r>
                <a:rPr lang="en-GB" dirty="0"/>
                <a:t>power-law</a:t>
              </a:r>
              <a:endParaRPr lang="en-US" dirty="0"/>
            </a:p>
          </p:txBody>
        </p:sp>
        <p:pic>
          <p:nvPicPr>
            <p:cNvPr id="18" name="Picture 4" descr="https://noto-website-2.storage.googleapis.com/emoji/emoji_u1f4a1.png">
              <a:extLst>
                <a:ext uri="{FF2B5EF4-FFF2-40B4-BE49-F238E27FC236}">
                  <a16:creationId xmlns:a16="http://schemas.microsoft.com/office/drawing/2014/main" id="{D5B16A78-004E-43C5-8BB8-7FD230D558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079" y="4262847"/>
              <a:ext cx="949949" cy="894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do they behave equal">
            <a:extLst>
              <a:ext uri="{FF2B5EF4-FFF2-40B4-BE49-F238E27FC236}">
                <a16:creationId xmlns:a16="http://schemas.microsoft.com/office/drawing/2014/main" id="{4DE6AF55-1268-4DDF-AD8D-09EF8BE8ECDC}"/>
              </a:ext>
            </a:extLst>
          </p:cNvPr>
          <p:cNvGrpSpPr/>
          <p:nvPr/>
        </p:nvGrpSpPr>
        <p:grpSpPr>
          <a:xfrm>
            <a:off x="4863764" y="5165131"/>
            <a:ext cx="3450730" cy="959837"/>
            <a:chOff x="6873406" y="2757707"/>
            <a:chExt cx="3450730" cy="959837"/>
          </a:xfrm>
        </p:grpSpPr>
        <p:sp>
          <p:nvSpPr>
            <p:cNvPr id="22" name="Rounded Rectangle 8">
              <a:extLst>
                <a:ext uri="{FF2B5EF4-FFF2-40B4-BE49-F238E27FC236}">
                  <a16:creationId xmlns:a16="http://schemas.microsoft.com/office/drawing/2014/main" id="{1294CCD6-4220-49FC-AED8-76478131BF4E}"/>
                </a:ext>
              </a:extLst>
            </p:cNvPr>
            <p:cNvSpPr/>
            <p:nvPr/>
          </p:nvSpPr>
          <p:spPr>
            <a:xfrm>
              <a:off x="6873406" y="2757707"/>
              <a:ext cx="2975756" cy="959837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Ok, but </a:t>
              </a:r>
            </a:p>
            <a:p>
              <a:pPr algn="ctr"/>
              <a:r>
                <a:rPr lang="en-GB" dirty="0"/>
                <a:t>do they do the same?</a:t>
              </a:r>
              <a:endParaRPr lang="en-US" dirty="0"/>
            </a:p>
          </p:txBody>
        </p:sp>
        <p:pic>
          <p:nvPicPr>
            <p:cNvPr id="23" name="Picture 2" descr="https://noto-website-2.storage.googleapis.com/emoji/emoji_u1f914.png">
              <a:extLst>
                <a:ext uri="{FF2B5EF4-FFF2-40B4-BE49-F238E27FC236}">
                  <a16:creationId xmlns:a16="http://schemas.microsoft.com/office/drawing/2014/main" id="{5E84BE22-CABE-4523-820C-CE1695B2CB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4187" y="2819963"/>
              <a:ext cx="949949" cy="894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boxplot">
            <a:extLst>
              <a:ext uri="{FF2B5EF4-FFF2-40B4-BE49-F238E27FC236}">
                <a16:creationId xmlns:a16="http://schemas.microsoft.com/office/drawing/2014/main" id="{1A917E4E-8002-4976-9327-907A0E3946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5760" y="1316883"/>
            <a:ext cx="7546754" cy="3610887"/>
          </a:xfrm>
          <a:prstGeom prst="rect">
            <a:avLst/>
          </a:prstGeom>
        </p:spPr>
      </p:pic>
      <p:grpSp>
        <p:nvGrpSpPr>
          <p:cNvPr id="32" name="Markers">
            <a:extLst>
              <a:ext uri="{FF2B5EF4-FFF2-40B4-BE49-F238E27FC236}">
                <a16:creationId xmlns:a16="http://schemas.microsoft.com/office/drawing/2014/main" id="{CAD30904-99BF-448E-8B25-12B8A6C99F8D}"/>
              </a:ext>
            </a:extLst>
          </p:cNvPr>
          <p:cNvGrpSpPr/>
          <p:nvPr/>
        </p:nvGrpSpPr>
        <p:grpSpPr>
          <a:xfrm>
            <a:off x="5592600" y="2334662"/>
            <a:ext cx="4304717" cy="2435458"/>
            <a:chOff x="5450360" y="2334662"/>
            <a:chExt cx="4304717" cy="243545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ED620CB-3C01-44EC-82D7-D074D299CF4E}"/>
                </a:ext>
              </a:extLst>
            </p:cNvPr>
            <p:cNvSpPr/>
            <p:nvPr/>
          </p:nvSpPr>
          <p:spPr>
            <a:xfrm>
              <a:off x="5450360" y="2936240"/>
              <a:ext cx="767080" cy="177289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E178224-70E5-4960-8E37-8F0A54AF84D6}"/>
                </a:ext>
              </a:extLst>
            </p:cNvPr>
            <p:cNvSpPr/>
            <p:nvPr/>
          </p:nvSpPr>
          <p:spPr>
            <a:xfrm>
              <a:off x="7162800" y="2423160"/>
              <a:ext cx="828040" cy="19761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061C39B-1E99-41ED-A153-F1A8CDC64ED8}"/>
                </a:ext>
              </a:extLst>
            </p:cNvPr>
            <p:cNvSpPr/>
            <p:nvPr/>
          </p:nvSpPr>
          <p:spPr>
            <a:xfrm>
              <a:off x="8936200" y="2334662"/>
              <a:ext cx="818877" cy="243545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40" name="No">
            <a:extLst>
              <a:ext uri="{FF2B5EF4-FFF2-40B4-BE49-F238E27FC236}">
                <a16:creationId xmlns:a16="http://schemas.microsoft.com/office/drawing/2014/main" id="{5CBE035E-2F5E-4743-BA51-448C37D1314F}"/>
              </a:ext>
            </a:extLst>
          </p:cNvPr>
          <p:cNvGrpSpPr/>
          <p:nvPr/>
        </p:nvGrpSpPr>
        <p:grpSpPr>
          <a:xfrm>
            <a:off x="6163575" y="5165131"/>
            <a:ext cx="2282930" cy="960260"/>
            <a:chOff x="6368167" y="5094835"/>
            <a:chExt cx="2282930" cy="960260"/>
          </a:xfrm>
        </p:grpSpPr>
        <p:sp>
          <p:nvSpPr>
            <p:cNvPr id="37" name="Rounded Rectangle 8">
              <a:extLst>
                <a:ext uri="{FF2B5EF4-FFF2-40B4-BE49-F238E27FC236}">
                  <a16:creationId xmlns:a16="http://schemas.microsoft.com/office/drawing/2014/main" id="{78933D24-E2C9-4ED1-91C9-E9A305F5E482}"/>
                </a:ext>
              </a:extLst>
            </p:cNvPr>
            <p:cNvSpPr/>
            <p:nvPr/>
          </p:nvSpPr>
          <p:spPr>
            <a:xfrm>
              <a:off x="6368167" y="5094835"/>
              <a:ext cx="2027270" cy="959837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No.</a:t>
              </a:r>
              <a:endParaRPr lang="en-US" b="1" dirty="0"/>
            </a:p>
          </p:txBody>
        </p:sp>
        <p:pic>
          <p:nvPicPr>
            <p:cNvPr id="39" name="Picture 3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55F01068-FD12-43F7-A1C4-06A745B0A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9540" y="5153538"/>
              <a:ext cx="901557" cy="90155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7B25E9-A69E-45BC-81A3-2F014AB83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Users Interactions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A5A73-E54F-4E92-841E-AEDC6C306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Cross-Country Insights</a:t>
            </a:r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521C617-C009-4A44-AAFC-0F55DEF88C87}"/>
              </a:ext>
            </a:extLst>
          </p:cNvPr>
          <p:cNvCxnSpPr>
            <a:cxnSpLocks/>
          </p:cNvCxnSpPr>
          <p:nvPr/>
        </p:nvCxnSpPr>
        <p:spPr>
          <a:xfrm>
            <a:off x="2195886" y="2425700"/>
            <a:ext cx="318714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Mask">
            <a:extLst>
              <a:ext uri="{FF2B5EF4-FFF2-40B4-BE49-F238E27FC236}">
                <a16:creationId xmlns:a16="http://schemas.microsoft.com/office/drawing/2014/main" id="{AD22D0AE-0832-4598-BB92-199AAA738BF7}"/>
              </a:ext>
            </a:extLst>
          </p:cNvPr>
          <p:cNvSpPr/>
          <p:nvPr/>
        </p:nvSpPr>
        <p:spPr>
          <a:xfrm>
            <a:off x="4768214" y="1960857"/>
            <a:ext cx="6880225" cy="2748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49" name="casual use">
            <a:extLst>
              <a:ext uri="{FF2B5EF4-FFF2-40B4-BE49-F238E27FC236}">
                <a16:creationId xmlns:a16="http://schemas.microsoft.com/office/drawing/2014/main" id="{8E8DD286-F076-4416-BF2F-A3406C8ADE98}"/>
              </a:ext>
            </a:extLst>
          </p:cNvPr>
          <p:cNvGrpSpPr/>
          <p:nvPr/>
        </p:nvGrpSpPr>
        <p:grpSpPr>
          <a:xfrm>
            <a:off x="-170592" y="5168671"/>
            <a:ext cx="2465275" cy="959837"/>
            <a:chOff x="2291079" y="4234005"/>
            <a:chExt cx="2465275" cy="959837"/>
          </a:xfrm>
        </p:grpSpPr>
        <p:sp>
          <p:nvSpPr>
            <p:cNvPr id="53" name="Rounded Rectangle 8">
              <a:extLst>
                <a:ext uri="{FF2B5EF4-FFF2-40B4-BE49-F238E27FC236}">
                  <a16:creationId xmlns:a16="http://schemas.microsoft.com/office/drawing/2014/main" id="{F2C0F980-1AAE-43DC-AF60-2A7C09A1A5BB}"/>
                </a:ext>
              </a:extLst>
            </p:cNvPr>
            <p:cNvSpPr/>
            <p:nvPr/>
          </p:nvSpPr>
          <p:spPr>
            <a:xfrm>
              <a:off x="2729084" y="4234005"/>
              <a:ext cx="2027270" cy="959837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Mostly </a:t>
              </a:r>
            </a:p>
            <a:p>
              <a:pPr algn="ctr"/>
              <a:r>
                <a:rPr lang="en-GB" dirty="0"/>
                <a:t>casual use</a:t>
              </a:r>
              <a:endParaRPr lang="en-US" dirty="0"/>
            </a:p>
          </p:txBody>
        </p:sp>
        <p:pic>
          <p:nvPicPr>
            <p:cNvPr id="51" name="Picture 4" descr="https://noto-website-2.storage.googleapis.com/emoji/emoji_u1f4a1.png">
              <a:extLst>
                <a:ext uri="{FF2B5EF4-FFF2-40B4-BE49-F238E27FC236}">
                  <a16:creationId xmlns:a16="http://schemas.microsoft.com/office/drawing/2014/main" id="{F7BB46BB-31BD-4F4A-92C8-5A3D4A5D5A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079" y="4262847"/>
              <a:ext cx="949949" cy="894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6296CC2F-633A-49DA-90EB-9E86A9FBF53A}"/>
              </a:ext>
            </a:extLst>
          </p:cNvPr>
          <p:cNvSpPr/>
          <p:nvPr/>
        </p:nvSpPr>
        <p:spPr>
          <a:xfrm>
            <a:off x="928116" y="2798064"/>
            <a:ext cx="1216152" cy="19110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6E1EBCD-CBA8-4BD0-A32D-A5696C35773B}"/>
              </a:ext>
            </a:extLst>
          </p:cNvPr>
          <p:cNvGrpSpPr/>
          <p:nvPr/>
        </p:nvGrpSpPr>
        <p:grpSpPr>
          <a:xfrm>
            <a:off x="8988551" y="1667880"/>
            <a:ext cx="1425402" cy="276999"/>
            <a:chOff x="6016749" y="1098163"/>
            <a:chExt cx="4475991" cy="276999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4AFACF1-3AD8-4F91-ADA3-8E8487B63B88}"/>
                </a:ext>
              </a:extLst>
            </p:cNvPr>
            <p:cNvCxnSpPr/>
            <p:nvPr/>
          </p:nvCxnSpPr>
          <p:spPr>
            <a:xfrm>
              <a:off x="6016752" y="1326027"/>
              <a:ext cx="447598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D810DFA-401F-4788-A030-923EC7F83619}"/>
                </a:ext>
              </a:extLst>
            </p:cNvPr>
            <p:cNvSpPr txBox="1"/>
            <p:nvPr/>
          </p:nvSpPr>
          <p:spPr>
            <a:xfrm>
              <a:off x="6016749" y="1098163"/>
              <a:ext cx="4475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/>
                <a:t>time</a:t>
              </a:r>
              <a:endParaRPr lang="en-DE" sz="1200" dirty="0"/>
            </a:p>
          </p:txBody>
        </p:sp>
      </p:grpSp>
      <p:sp>
        <p:nvSpPr>
          <p:cNvPr id="61" name="Mask CDF end">
            <a:extLst>
              <a:ext uri="{FF2B5EF4-FFF2-40B4-BE49-F238E27FC236}">
                <a16:creationId xmlns:a16="http://schemas.microsoft.com/office/drawing/2014/main" id="{AC75F0C3-D51C-4BFD-8064-BBA80FEF9E7F}"/>
              </a:ext>
            </a:extLst>
          </p:cNvPr>
          <p:cNvSpPr/>
          <p:nvPr/>
        </p:nvSpPr>
        <p:spPr>
          <a:xfrm>
            <a:off x="178308" y="1257300"/>
            <a:ext cx="3923377" cy="378104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0697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-0.20546 0.00023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73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19401 -4.44444E-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9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-0.19206 -0.00023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6" y="-2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4" grpId="0" animBg="1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9286B-83B4-4461-99CC-393D4AAD6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Structural Implications</a:t>
            </a:r>
            <a:endParaRPr lang="en-D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FFC1D60-A6D8-4AC6-8BB9-AFCE35F416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20162"/>
              </p:ext>
            </p:extLst>
          </p:nvPr>
        </p:nvGraphicFramePr>
        <p:xfrm>
          <a:off x="1676400" y="2037534"/>
          <a:ext cx="7975600" cy="3300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A3A6E1-173A-48F6-86D4-26BEBE300D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Cross-Country Insights</a:t>
            </a:r>
            <a:endParaRPr lang="en-US" dirty="0"/>
          </a:p>
        </p:txBody>
      </p:sp>
      <p:sp>
        <p:nvSpPr>
          <p:cNvPr id="9" name="Mask Content Exta">
            <a:extLst>
              <a:ext uri="{FF2B5EF4-FFF2-40B4-BE49-F238E27FC236}">
                <a16:creationId xmlns:a16="http://schemas.microsoft.com/office/drawing/2014/main" id="{6AC9C902-79F9-4DF3-8B7E-1D6F344ED937}"/>
              </a:ext>
            </a:extLst>
          </p:cNvPr>
          <p:cNvSpPr/>
          <p:nvPr/>
        </p:nvSpPr>
        <p:spPr>
          <a:xfrm>
            <a:off x="2184400" y="3895732"/>
            <a:ext cx="2194560" cy="131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Mask Voting Exta">
            <a:extLst>
              <a:ext uri="{FF2B5EF4-FFF2-40B4-BE49-F238E27FC236}">
                <a16:creationId xmlns:a16="http://schemas.microsoft.com/office/drawing/2014/main" id="{0B3B6EA5-33F3-4C08-AD94-0980637007EB}"/>
              </a:ext>
            </a:extLst>
          </p:cNvPr>
          <p:cNvSpPr/>
          <p:nvPr/>
        </p:nvSpPr>
        <p:spPr>
          <a:xfrm>
            <a:off x="6908800" y="2118360"/>
            <a:ext cx="2194560" cy="131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8" name="User experience">
            <a:extLst>
              <a:ext uri="{FF2B5EF4-FFF2-40B4-BE49-F238E27FC236}">
                <a16:creationId xmlns:a16="http://schemas.microsoft.com/office/drawing/2014/main" id="{6A6BD3AA-7F33-459B-91DC-6EDE4C67C52B}"/>
              </a:ext>
            </a:extLst>
          </p:cNvPr>
          <p:cNvGrpSpPr/>
          <p:nvPr/>
        </p:nvGrpSpPr>
        <p:grpSpPr>
          <a:xfrm>
            <a:off x="1930400" y="1508760"/>
            <a:ext cx="7951110" cy="4511040"/>
            <a:chOff x="1930400" y="1508760"/>
            <a:chExt cx="7951110" cy="451104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009FD52-5C2F-4CD0-9C61-01131FA18BB3}"/>
                </a:ext>
              </a:extLst>
            </p:cNvPr>
            <p:cNvSpPr/>
            <p:nvPr/>
          </p:nvSpPr>
          <p:spPr>
            <a:xfrm>
              <a:off x="1930400" y="1508760"/>
              <a:ext cx="7355840" cy="4511040"/>
            </a:xfrm>
            <a:prstGeom prst="ellipse">
              <a:avLst/>
            </a:prstGeom>
            <a:noFill/>
            <a:ln w="28575">
              <a:prstDash val="sysDash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A5B7F3-2117-4ED8-9E33-2130107777AE}"/>
                </a:ext>
              </a:extLst>
            </p:cNvPr>
            <p:cNvSpPr txBox="1"/>
            <p:nvPr/>
          </p:nvSpPr>
          <p:spPr>
            <a:xfrm>
              <a:off x="8178800" y="5349240"/>
              <a:ext cx="1702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6">
                      <a:lumMod val="75000"/>
                    </a:schemeClr>
                  </a:solidFill>
                </a:rPr>
                <a:t>User Experience</a:t>
              </a:r>
              <a:endParaRPr lang="en-DE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Mask ALL">
            <a:extLst>
              <a:ext uri="{FF2B5EF4-FFF2-40B4-BE49-F238E27FC236}">
                <a16:creationId xmlns:a16="http://schemas.microsoft.com/office/drawing/2014/main" id="{36E0AD29-BF87-4CCB-B29D-709DF0DCB6A7}"/>
              </a:ext>
            </a:extLst>
          </p:cNvPr>
          <p:cNvSpPr/>
          <p:nvPr/>
        </p:nvSpPr>
        <p:spPr>
          <a:xfrm>
            <a:off x="1559558" y="1382214"/>
            <a:ext cx="8590282" cy="473410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1" name="Voting Highlight">
            <a:extLst>
              <a:ext uri="{FF2B5EF4-FFF2-40B4-BE49-F238E27FC236}">
                <a16:creationId xmlns:a16="http://schemas.microsoft.com/office/drawing/2014/main" id="{A086DD17-6589-4A4D-96AB-A587C257AE44}"/>
              </a:ext>
            </a:extLst>
          </p:cNvPr>
          <p:cNvSpPr/>
          <p:nvPr/>
        </p:nvSpPr>
        <p:spPr>
          <a:xfrm rot="5400000">
            <a:off x="4914625" y="2064884"/>
            <a:ext cx="2195108" cy="2067561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400" b="1" dirty="0"/>
              <a:t>Voting</a:t>
            </a:r>
            <a:endParaRPr lang="en-DE" sz="2400" b="1" dirty="0"/>
          </a:p>
        </p:txBody>
      </p:sp>
      <p:sp>
        <p:nvSpPr>
          <p:cNvPr id="14" name="Voting Subtext">
            <a:extLst>
              <a:ext uri="{FF2B5EF4-FFF2-40B4-BE49-F238E27FC236}">
                <a16:creationId xmlns:a16="http://schemas.microsoft.com/office/drawing/2014/main" id="{2155933E-ED39-4B97-BA18-742419457083}"/>
              </a:ext>
            </a:extLst>
          </p:cNvPr>
          <p:cNvSpPr txBox="1"/>
          <p:nvPr/>
        </p:nvSpPr>
        <p:spPr>
          <a:xfrm>
            <a:off x="7226061" y="2391811"/>
            <a:ext cx="1373453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dirty="0"/>
              <a:t>Participation</a:t>
            </a:r>
            <a:endParaRPr lang="en-DE" dirty="0"/>
          </a:p>
          <a:p>
            <a:pPr lvl="0">
              <a:lnSpc>
                <a:spcPct val="150000"/>
              </a:lnSpc>
            </a:pPr>
            <a:r>
              <a:rPr lang="en-GB" dirty="0"/>
              <a:t>Scores</a:t>
            </a:r>
            <a:endParaRPr lang="en-DE" dirty="0"/>
          </a:p>
          <a:p>
            <a:pPr lvl="0">
              <a:lnSpc>
                <a:spcPct val="150000"/>
              </a:lnSpc>
            </a:pPr>
            <a:r>
              <a:rPr lang="en-GB" dirty="0"/>
              <a:t>Moderation</a:t>
            </a:r>
            <a:endParaRPr lang="en-DE" dirty="0"/>
          </a:p>
        </p:txBody>
      </p:sp>
      <p:pic>
        <p:nvPicPr>
          <p:cNvPr id="15" name="magnifying glass" descr="https://noto-website-2.storage.googleapis.com/emoji/emoji_u1f50e.png">
            <a:extLst>
              <a:ext uri="{FF2B5EF4-FFF2-40B4-BE49-F238E27FC236}">
                <a16:creationId xmlns:a16="http://schemas.microsoft.com/office/drawing/2014/main" id="{EEBF3A93-2DF3-49A8-84F6-AD70C4D13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960" y="2778504"/>
            <a:ext cx="1114059" cy="104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11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9" grpId="0" animBg="1"/>
      <p:bldP spid="10" grpId="0" animBg="1"/>
      <p:bldP spid="10" grpId="1" animBg="1"/>
      <p:bldP spid="12" grpId="0" animBg="1"/>
      <p:bldP spid="11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boxplot" descr="Chart, box and whisker chart&#10;&#10;Description automatically generated">
            <a:extLst>
              <a:ext uri="{FF2B5EF4-FFF2-40B4-BE49-F238E27FC236}">
                <a16:creationId xmlns:a16="http://schemas.microsoft.com/office/drawing/2014/main" id="{70D6C518-DA92-4F70-8CBF-B2087FB86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16" y="1407620"/>
            <a:ext cx="5486411" cy="3657607"/>
          </a:xfrm>
          <a:prstGeom prst="rect">
            <a:avLst/>
          </a:prstGeom>
        </p:spPr>
      </p:pic>
      <p:sp>
        <p:nvSpPr>
          <p:cNvPr id="14" name="Mask boxplot">
            <a:extLst>
              <a:ext uri="{FF2B5EF4-FFF2-40B4-BE49-F238E27FC236}">
                <a16:creationId xmlns:a16="http://schemas.microsoft.com/office/drawing/2014/main" id="{36A2796F-0470-464B-A135-0CD80936B4CF}"/>
              </a:ext>
            </a:extLst>
          </p:cNvPr>
          <p:cNvSpPr/>
          <p:nvPr/>
        </p:nvSpPr>
        <p:spPr>
          <a:xfrm>
            <a:off x="1752600" y="2115316"/>
            <a:ext cx="4475480" cy="2004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9" name="CDF NEW" descr="Chart&#10;&#10;Description automatically generated">
            <a:extLst>
              <a:ext uri="{FF2B5EF4-FFF2-40B4-BE49-F238E27FC236}">
                <a16:creationId xmlns:a16="http://schemas.microsoft.com/office/drawing/2014/main" id="{6C068146-9E3B-445D-8AA3-5C4EF127E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98" y="1397468"/>
            <a:ext cx="3020067" cy="3208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2D35-23D2-46F4-80D5-C88CCF465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Major Attention Shifts – Content Voting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206BAE-CFD9-4558-AA92-DFD17ED412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Cross-Country Insights</a:t>
            </a:r>
            <a:endParaRPr lang="en-US" dirty="0"/>
          </a:p>
        </p:txBody>
      </p:sp>
      <p:grpSp>
        <p:nvGrpSpPr>
          <p:cNvPr id="17" name="implications?">
            <a:extLst>
              <a:ext uri="{FF2B5EF4-FFF2-40B4-BE49-F238E27FC236}">
                <a16:creationId xmlns:a16="http://schemas.microsoft.com/office/drawing/2014/main" id="{E8A96A6E-A22E-497D-ADB5-2B299B1F829E}"/>
              </a:ext>
            </a:extLst>
          </p:cNvPr>
          <p:cNvGrpSpPr/>
          <p:nvPr/>
        </p:nvGrpSpPr>
        <p:grpSpPr>
          <a:xfrm>
            <a:off x="2934243" y="5006482"/>
            <a:ext cx="3012728" cy="959837"/>
            <a:chOff x="7311408" y="2757707"/>
            <a:chExt cx="3012728" cy="959837"/>
          </a:xfrm>
        </p:grpSpPr>
        <p:sp>
          <p:nvSpPr>
            <p:cNvPr id="18" name="Rounded Rectangle 8">
              <a:extLst>
                <a:ext uri="{FF2B5EF4-FFF2-40B4-BE49-F238E27FC236}">
                  <a16:creationId xmlns:a16="http://schemas.microsoft.com/office/drawing/2014/main" id="{C1B8BC6F-E260-4ADE-8E59-4E2A1748E8BA}"/>
                </a:ext>
              </a:extLst>
            </p:cNvPr>
            <p:cNvSpPr/>
            <p:nvPr/>
          </p:nvSpPr>
          <p:spPr>
            <a:xfrm>
              <a:off x="7311408" y="2757707"/>
              <a:ext cx="2537753" cy="959837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Understood, </a:t>
              </a:r>
            </a:p>
            <a:p>
              <a:pPr algn="ctr"/>
              <a:r>
                <a:rPr lang="en-GB" b="1" dirty="0"/>
                <a:t>implications?</a:t>
              </a:r>
            </a:p>
          </p:txBody>
        </p:sp>
        <p:pic>
          <p:nvPicPr>
            <p:cNvPr id="19" name="Picture 2" descr="https://noto-website-2.storage.googleapis.com/emoji/emoji_u1f914.png">
              <a:extLst>
                <a:ext uri="{FF2B5EF4-FFF2-40B4-BE49-F238E27FC236}">
                  <a16:creationId xmlns:a16="http://schemas.microsoft.com/office/drawing/2014/main" id="{A7874D37-D619-47F7-8EB6-B4C7C4AAF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4187" y="2819963"/>
              <a:ext cx="949949" cy="894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Highlight boxplot">
            <a:extLst>
              <a:ext uri="{FF2B5EF4-FFF2-40B4-BE49-F238E27FC236}">
                <a16:creationId xmlns:a16="http://schemas.microsoft.com/office/drawing/2014/main" id="{CA4688DE-8DE4-47B1-9505-5FFA19ED473C}"/>
              </a:ext>
            </a:extLst>
          </p:cNvPr>
          <p:cNvGrpSpPr/>
          <p:nvPr/>
        </p:nvGrpSpPr>
        <p:grpSpPr>
          <a:xfrm>
            <a:off x="3424813" y="2815264"/>
            <a:ext cx="2275840" cy="735656"/>
            <a:chOff x="2412483" y="3243567"/>
            <a:chExt cx="2275840" cy="735656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A3179BF-E638-4B38-882A-7697EB7D62B8}"/>
                </a:ext>
              </a:extLst>
            </p:cNvPr>
            <p:cNvCxnSpPr>
              <a:cxnSpLocks/>
            </p:cNvCxnSpPr>
            <p:nvPr/>
          </p:nvCxnSpPr>
          <p:spPr>
            <a:xfrm>
              <a:off x="2412483" y="3545900"/>
              <a:ext cx="0" cy="43332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A3067FB-6DD6-4022-BF08-781394C29014}"/>
                </a:ext>
              </a:extLst>
            </p:cNvPr>
            <p:cNvCxnSpPr>
              <a:cxnSpLocks/>
            </p:cNvCxnSpPr>
            <p:nvPr/>
          </p:nvCxnSpPr>
          <p:spPr>
            <a:xfrm>
              <a:off x="4688323" y="3243567"/>
              <a:ext cx="0" cy="44569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CDF Arrow">
            <a:extLst>
              <a:ext uri="{FF2B5EF4-FFF2-40B4-BE49-F238E27FC236}">
                <a16:creationId xmlns:a16="http://schemas.microsoft.com/office/drawing/2014/main" id="{6B9E35D4-66EE-4237-B600-E29215D4E44B}"/>
              </a:ext>
            </a:extLst>
          </p:cNvPr>
          <p:cNvCxnSpPr>
            <a:cxnSpLocks/>
          </p:cNvCxnSpPr>
          <p:nvPr/>
        </p:nvCxnSpPr>
        <p:spPr>
          <a:xfrm>
            <a:off x="8752840" y="1615440"/>
            <a:ext cx="0" cy="47752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DF Oval">
            <a:extLst>
              <a:ext uri="{FF2B5EF4-FFF2-40B4-BE49-F238E27FC236}">
                <a16:creationId xmlns:a16="http://schemas.microsoft.com/office/drawing/2014/main" id="{56510F13-39F6-41BE-AD42-342FEA384A18}"/>
              </a:ext>
            </a:extLst>
          </p:cNvPr>
          <p:cNvSpPr/>
          <p:nvPr/>
        </p:nvSpPr>
        <p:spPr>
          <a:xfrm>
            <a:off x="7975600" y="2926080"/>
            <a:ext cx="279400" cy="6697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55" name="casual use">
            <a:extLst>
              <a:ext uri="{FF2B5EF4-FFF2-40B4-BE49-F238E27FC236}">
                <a16:creationId xmlns:a16="http://schemas.microsoft.com/office/drawing/2014/main" id="{022D8B14-FA96-4B23-9B8B-74676DA0A214}"/>
              </a:ext>
            </a:extLst>
          </p:cNvPr>
          <p:cNvGrpSpPr/>
          <p:nvPr/>
        </p:nvGrpSpPr>
        <p:grpSpPr>
          <a:xfrm>
            <a:off x="-185165" y="5001401"/>
            <a:ext cx="2885776" cy="959837"/>
            <a:chOff x="2291079" y="4234005"/>
            <a:chExt cx="2885776" cy="959837"/>
          </a:xfrm>
        </p:grpSpPr>
        <p:sp>
          <p:nvSpPr>
            <p:cNvPr id="56" name="Rounded Rectangle 8">
              <a:extLst>
                <a:ext uri="{FF2B5EF4-FFF2-40B4-BE49-F238E27FC236}">
                  <a16:creationId xmlns:a16="http://schemas.microsoft.com/office/drawing/2014/main" id="{D3FA0192-2EB8-4E2F-8EEB-8038591CAA1D}"/>
                </a:ext>
              </a:extLst>
            </p:cNvPr>
            <p:cNvSpPr/>
            <p:nvPr/>
          </p:nvSpPr>
          <p:spPr>
            <a:xfrm>
              <a:off x="2729083" y="4234005"/>
              <a:ext cx="2447772" cy="959837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SA content</a:t>
              </a:r>
            </a:p>
            <a:p>
              <a:pPr algn="ctr"/>
              <a:r>
                <a:rPr lang="en-GB" dirty="0"/>
                <a:t>receives less votes</a:t>
              </a:r>
            </a:p>
          </p:txBody>
        </p:sp>
        <p:pic>
          <p:nvPicPr>
            <p:cNvPr id="57" name="Picture 4" descr="https://noto-website-2.storage.googleapis.com/emoji/emoji_u1f4a1.png">
              <a:extLst>
                <a:ext uri="{FF2B5EF4-FFF2-40B4-BE49-F238E27FC236}">
                  <a16:creationId xmlns:a16="http://schemas.microsoft.com/office/drawing/2014/main" id="{5F8E65CD-666D-4FBE-9B0D-4EC80AB2FE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079" y="4262847"/>
              <a:ext cx="949949" cy="894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Mask boxplot end">
            <a:extLst>
              <a:ext uri="{FF2B5EF4-FFF2-40B4-BE49-F238E27FC236}">
                <a16:creationId xmlns:a16="http://schemas.microsoft.com/office/drawing/2014/main" id="{0B61D6B5-948F-499B-A12A-5214A77C0F5D}"/>
              </a:ext>
            </a:extLst>
          </p:cNvPr>
          <p:cNvSpPr/>
          <p:nvPr/>
        </p:nvSpPr>
        <p:spPr>
          <a:xfrm>
            <a:off x="838200" y="1444752"/>
            <a:ext cx="5727192" cy="348386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Distributed Moderation">
            <a:extLst>
              <a:ext uri="{FF2B5EF4-FFF2-40B4-BE49-F238E27FC236}">
                <a16:creationId xmlns:a16="http://schemas.microsoft.com/office/drawing/2014/main" id="{3EB6A559-22B5-49C9-A2FF-C233A99B7B9E}"/>
              </a:ext>
            </a:extLst>
          </p:cNvPr>
          <p:cNvSpPr/>
          <p:nvPr/>
        </p:nvSpPr>
        <p:spPr>
          <a:xfrm>
            <a:off x="6096000" y="4871234"/>
            <a:ext cx="2975753" cy="57658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Distributed</a:t>
            </a:r>
          </a:p>
          <a:p>
            <a:pPr algn="ctr"/>
            <a:r>
              <a:rPr lang="en-GB" dirty="0"/>
              <a:t>content moderation</a:t>
            </a:r>
          </a:p>
        </p:txBody>
      </p:sp>
      <p:sp>
        <p:nvSpPr>
          <p:cNvPr id="65" name="Reinforced Voting">
            <a:extLst>
              <a:ext uri="{FF2B5EF4-FFF2-40B4-BE49-F238E27FC236}">
                <a16:creationId xmlns:a16="http://schemas.microsoft.com/office/drawing/2014/main" id="{400CB9A2-A5D0-49C0-9B0A-C3E7E0308DF6}"/>
              </a:ext>
            </a:extLst>
          </p:cNvPr>
          <p:cNvSpPr/>
          <p:nvPr/>
        </p:nvSpPr>
        <p:spPr>
          <a:xfrm>
            <a:off x="6091033" y="5496538"/>
            <a:ext cx="2975753" cy="57658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Rich get richer</a:t>
            </a:r>
          </a:p>
        </p:txBody>
      </p:sp>
      <p:pic>
        <p:nvPicPr>
          <p:cNvPr id="60" name="emoji !?" descr="Icon&#10;&#10;Description automatically generated">
            <a:extLst>
              <a:ext uri="{FF2B5EF4-FFF2-40B4-BE49-F238E27FC236}">
                <a16:creationId xmlns:a16="http://schemas.microsoft.com/office/drawing/2014/main" id="{E9447B8F-E771-4737-8B9A-7F2E78B2EB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163" y="5021775"/>
            <a:ext cx="900802" cy="900802"/>
          </a:xfrm>
          <a:prstGeom prst="rect">
            <a:avLst/>
          </a:prstGeom>
        </p:spPr>
      </p:pic>
      <p:sp>
        <p:nvSpPr>
          <p:cNvPr id="66" name="Arrow: Right 65">
            <a:extLst>
              <a:ext uri="{FF2B5EF4-FFF2-40B4-BE49-F238E27FC236}">
                <a16:creationId xmlns:a16="http://schemas.microsoft.com/office/drawing/2014/main" id="{B7D50B3C-7D05-4B00-979D-CAB1D47964E1}"/>
              </a:ext>
            </a:extLst>
          </p:cNvPr>
          <p:cNvSpPr/>
          <p:nvPr/>
        </p:nvSpPr>
        <p:spPr>
          <a:xfrm>
            <a:off x="6891577" y="2697480"/>
            <a:ext cx="427999" cy="452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2547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5" grpId="0" animBg="1"/>
      <p:bldP spid="58" grpId="0" animBg="1"/>
      <p:bldP spid="21" grpId="0" animBg="1"/>
      <p:bldP spid="65" grpId="0" animBg="1"/>
      <p:bldP spid="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F7E32-D2B2-464A-9CD0-94790266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– Cross-Country/Community Insights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0A131-4B2E-4C55-992D-FDC4B998A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Cross-Country Insights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D53A753-9219-4A41-8749-776B3FE5D0FD}"/>
              </a:ext>
            </a:extLst>
          </p:cNvPr>
          <p:cNvSpPr txBox="1">
            <a:spLocks/>
          </p:cNvSpPr>
          <p:nvPr/>
        </p:nvSpPr>
        <p:spPr>
          <a:xfrm>
            <a:off x="5594186" y="1642745"/>
            <a:ext cx="45059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Natural </a:t>
            </a:r>
            <a:r>
              <a:rPr lang="en-GB" b="1" dirty="0"/>
              <a:t>Partitioning</a:t>
            </a:r>
            <a:endParaRPr lang="en-GB" dirty="0"/>
          </a:p>
          <a:p>
            <a:pPr lvl="1"/>
            <a:r>
              <a:rPr lang="en-GB" dirty="0"/>
              <a:t>Country</a:t>
            </a:r>
          </a:p>
          <a:p>
            <a:pPr lvl="1"/>
            <a:r>
              <a:rPr lang="en-GB" dirty="0"/>
              <a:t>Time </a:t>
            </a:r>
          </a:p>
          <a:p>
            <a:pPr lvl="1"/>
            <a:r>
              <a:rPr lang="en-GB" dirty="0"/>
              <a:t>(Activity)</a:t>
            </a:r>
          </a:p>
          <a:p>
            <a:r>
              <a:rPr lang="en-GB" dirty="0"/>
              <a:t>Given equal opportunity</a:t>
            </a:r>
          </a:p>
          <a:p>
            <a:pPr lvl="1"/>
            <a:r>
              <a:rPr lang="en-GB" b="1" dirty="0"/>
              <a:t>In-Country</a:t>
            </a:r>
            <a:r>
              <a:rPr lang="en-GB" dirty="0"/>
              <a:t>:</a:t>
            </a:r>
          </a:p>
          <a:p>
            <a:pPr marL="457200" lvl="1" indent="0">
              <a:buNone/>
            </a:pPr>
            <a:r>
              <a:rPr lang="en-GB" dirty="0"/>
              <a:t>	Similar</a:t>
            </a:r>
          </a:p>
          <a:p>
            <a:pPr lvl="1"/>
            <a:r>
              <a:rPr lang="en-GB" b="1" dirty="0"/>
              <a:t>Cross-country</a:t>
            </a:r>
            <a:r>
              <a:rPr lang="en-GB" dirty="0"/>
              <a:t>: </a:t>
            </a:r>
          </a:p>
          <a:p>
            <a:pPr marL="457200" lvl="1" indent="0">
              <a:buNone/>
            </a:pPr>
            <a:r>
              <a:rPr lang="en-GB" dirty="0"/>
              <a:t>	Attention shifts</a:t>
            </a:r>
          </a:p>
          <a:p>
            <a:r>
              <a:rPr lang="en-GB" b="1" dirty="0"/>
              <a:t>Cultural differences</a:t>
            </a:r>
            <a:r>
              <a:rPr lang="en-GB" dirty="0"/>
              <a:t> in Social Media usage</a:t>
            </a:r>
          </a:p>
          <a:p>
            <a:pPr lvl="1"/>
            <a:endParaRPr lang="en-GB" dirty="0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55BD4C7E-86A5-E535-4688-3A44F4F80C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190068"/>
              </p:ext>
            </p:extLst>
          </p:nvPr>
        </p:nvGraphicFramePr>
        <p:xfrm>
          <a:off x="1018030" y="1810385"/>
          <a:ext cx="4139295" cy="371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id="{F38C79F8-C971-C97B-572B-587842D781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13" y="3279540"/>
            <a:ext cx="773264" cy="773264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E578CC7-1435-4142-606B-B1E26FB06F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8" y="1999464"/>
            <a:ext cx="773264" cy="773264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D70A9B5-0125-4815-F03C-AECAEA14F9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450" y="4559616"/>
            <a:ext cx="864245" cy="86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C0FC87-EDB0-BE60-5236-FD124386D9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is the fuss about?</a:t>
            </a:r>
            <a:endParaRPr lang="en-DE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158246B-4338-8D7F-A1AE-CBF8749ECB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Spotlighting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in Saudi Arabia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BA6F7-4E59-7ECE-189A-2E7A4EB96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Anonymous Hyperlocal Online Platforms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31CC50-11CD-E3B8-E237-8E9CF66BA120}"/>
              </a:ext>
            </a:extLst>
          </p:cNvPr>
          <p:cNvGrpSpPr/>
          <p:nvPr/>
        </p:nvGrpSpPr>
        <p:grpSpPr>
          <a:xfrm>
            <a:off x="6968758" y="4130675"/>
            <a:ext cx="1363594" cy="1219200"/>
            <a:chOff x="10169158" y="3352507"/>
            <a:chExt cx="1363594" cy="1219200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A9F45BBA-FB0B-F2CA-DD60-AD7B569BB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9158" y="3352507"/>
              <a:ext cx="1219200" cy="12192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90D126-C908-73C6-3F10-79F4231B7F83}"/>
                </a:ext>
              </a:extLst>
            </p:cNvPr>
            <p:cNvSpPr txBox="1"/>
            <p:nvPr/>
          </p:nvSpPr>
          <p:spPr>
            <a:xfrm>
              <a:off x="10623547" y="3842938"/>
              <a:ext cx="909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</a:rPr>
                <a:t>!</a:t>
              </a:r>
              <a:endParaRPr lang="en-DE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270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F7E32-D2B2-464A-9CD0-94790266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 to </a:t>
            </a:r>
            <a:r>
              <a:rPr lang="en-GB" i="1" dirty="0"/>
              <a:t>Intents</a:t>
            </a:r>
            <a:r>
              <a:rPr lang="en-GB" dirty="0"/>
              <a:t> &amp; </a:t>
            </a:r>
            <a:r>
              <a:rPr lang="en-GB" i="1" dirty="0"/>
              <a:t>Topics</a:t>
            </a:r>
            <a:endParaRPr lang="en-DE" i="1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96DDB88-DD64-4762-9D4F-AB34D28AA1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675412"/>
              </p:ext>
            </p:extLst>
          </p:nvPr>
        </p:nvGraphicFramePr>
        <p:xfrm>
          <a:off x="4026352" y="1810385"/>
          <a:ext cx="4139295" cy="371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0A131-4B2E-4C55-992D-FDC4B998A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Content SA</a:t>
            </a:r>
            <a:endParaRPr lang="en-US" dirty="0"/>
          </a:p>
        </p:txBody>
      </p:sp>
      <p:pic>
        <p:nvPicPr>
          <p:cNvPr id="5" name="Picture 4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id="{40511C0C-C604-4A16-B0A6-41ED5D2B8E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720" y="1956600"/>
            <a:ext cx="773264" cy="773264"/>
          </a:xfrm>
          <a:prstGeom prst="rect">
            <a:avLst/>
          </a:prstGeom>
        </p:spPr>
      </p:pic>
      <p:pic>
        <p:nvPicPr>
          <p:cNvPr id="7" name="Picture 6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id="{46CBA395-4CCF-4E53-81CB-A45269D294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85" y="4602480"/>
            <a:ext cx="773264" cy="773264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ADB9008F-4CBB-44AE-BF87-2B2802792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58" y="3279540"/>
            <a:ext cx="773264" cy="77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C610-D807-EAC7-D6DA-887C5F01F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Media Today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A6E2C-326F-7BD9-3DE6-05867C77C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Day-to-day digital life</a:t>
            </a:r>
          </a:p>
          <a:p>
            <a:r>
              <a:rPr lang="en-GB" dirty="0"/>
              <a:t>Pandemic has only sped up this process</a:t>
            </a:r>
          </a:p>
          <a:p>
            <a:r>
              <a:rPr lang="en-GB" dirty="0"/>
              <a:t>Plethora of research on online platforms/Online Social Networks</a:t>
            </a:r>
          </a:p>
          <a:p>
            <a:pPr lvl="1"/>
            <a:r>
              <a:rPr lang="en-GB" dirty="0"/>
              <a:t>Main findings</a:t>
            </a:r>
          </a:p>
          <a:p>
            <a:pPr lvl="2"/>
            <a:r>
              <a:rPr lang="en-GB" dirty="0"/>
              <a:t>Power-law distributions</a:t>
            </a:r>
          </a:p>
          <a:p>
            <a:pPr lvl="2"/>
            <a:r>
              <a:rPr lang="en-GB" dirty="0"/>
              <a:t>Small-world</a:t>
            </a:r>
          </a:p>
          <a:p>
            <a:pPr lvl="2"/>
            <a:r>
              <a:rPr lang="en-GB" dirty="0"/>
              <a:t>Anonymity may increase toxicity (negativity, hate, fake news)</a:t>
            </a:r>
          </a:p>
          <a:p>
            <a:pPr lvl="1"/>
            <a:r>
              <a:rPr lang="en-GB" dirty="0"/>
              <a:t>Sampled data</a:t>
            </a:r>
          </a:p>
          <a:p>
            <a:pPr lvl="1"/>
            <a:r>
              <a:rPr lang="en-GB" dirty="0"/>
              <a:t>Adoption processes often unknown</a:t>
            </a:r>
          </a:p>
          <a:p>
            <a:r>
              <a:rPr lang="en-GB" b="1" dirty="0"/>
              <a:t>New &amp; Different: Anonymity meets </a:t>
            </a:r>
            <a:r>
              <a:rPr lang="en-GB" b="1" dirty="0" err="1"/>
              <a:t>Hyperlocality</a:t>
            </a:r>
            <a:endParaRPr lang="en-GB" b="1" dirty="0"/>
          </a:p>
          <a:p>
            <a:pPr lvl="1"/>
            <a:r>
              <a:rPr lang="en-GB" dirty="0"/>
              <a:t>Largely unknown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DBCBA-EDF7-CC05-C96C-4A954B9D56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Anonymous Hyperlocal Online 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4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F7B1DC75-6603-46E3-8FFC-8A3CB3720BD5}"/>
              </a:ext>
            </a:extLst>
          </p:cNvPr>
          <p:cNvSpPr txBox="1">
            <a:spLocks/>
          </p:cNvSpPr>
          <p:nvPr/>
        </p:nvSpPr>
        <p:spPr>
          <a:xfrm>
            <a:off x="838200" y="3720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Classification Schema &amp; Campagin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6998"/>
            <a:ext cx="5521960" cy="4839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Schema</a:t>
            </a:r>
          </a:p>
          <a:p>
            <a:pPr lvl="1"/>
            <a:r>
              <a:rPr lang="en-GB" dirty="0"/>
              <a:t>Intents</a:t>
            </a:r>
          </a:p>
          <a:p>
            <a:pPr lvl="1"/>
            <a:r>
              <a:rPr lang="en-GB" dirty="0"/>
              <a:t>Topics</a:t>
            </a:r>
          </a:p>
          <a:p>
            <a:r>
              <a:rPr lang="en-GB" dirty="0"/>
              <a:t>Trade-Off</a:t>
            </a:r>
          </a:p>
          <a:p>
            <a:pPr lvl="1"/>
            <a:r>
              <a:rPr lang="en-GB" dirty="0"/>
              <a:t>Coverage (few </a:t>
            </a:r>
            <a:r>
              <a:rPr lang="en-GB" i="1" dirty="0"/>
              <a:t>Other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Non-overlap</a:t>
            </a:r>
          </a:p>
          <a:p>
            <a:pPr lvl="1"/>
            <a:r>
              <a:rPr lang="en-GB" dirty="0"/>
              <a:t>Minimal set</a:t>
            </a:r>
          </a:p>
          <a:p>
            <a:r>
              <a:rPr lang="en-GB" dirty="0"/>
              <a:t>Begin with prior work</a:t>
            </a:r>
          </a:p>
          <a:p>
            <a:pPr lvl="1"/>
            <a:r>
              <a:rPr lang="en-GB" dirty="0"/>
              <a:t>Iterative refinement on random samples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</p:spPr>
        <p:txBody>
          <a:bodyPr/>
          <a:lstStyle/>
          <a:p>
            <a:r>
              <a:rPr lang="en-GB" dirty="0"/>
              <a:t>Content SA</a:t>
            </a:r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2F7776D-1E83-40A8-95B9-894640FEAFD2}"/>
              </a:ext>
            </a:extLst>
          </p:cNvPr>
          <p:cNvSpPr txBox="1">
            <a:spLocks/>
          </p:cNvSpPr>
          <p:nvPr/>
        </p:nvSpPr>
        <p:spPr>
          <a:xfrm>
            <a:off x="6096000" y="1516999"/>
            <a:ext cx="5521960" cy="4839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Study Design</a:t>
            </a:r>
          </a:p>
          <a:p>
            <a:r>
              <a:rPr lang="en-GB" dirty="0"/>
              <a:t>Focus on thread start</a:t>
            </a:r>
          </a:p>
          <a:p>
            <a:r>
              <a:rPr lang="en-GB" dirty="0"/>
              <a:t>Expert annotators</a:t>
            </a:r>
          </a:p>
          <a:p>
            <a:pPr lvl="1"/>
            <a:r>
              <a:rPr lang="en-GB" dirty="0"/>
              <a:t>Learn schema</a:t>
            </a:r>
          </a:p>
          <a:p>
            <a:pPr lvl="1"/>
            <a:r>
              <a:rPr lang="en-GB" dirty="0"/>
              <a:t>Discuss &amp; create coherence</a:t>
            </a:r>
          </a:p>
          <a:p>
            <a:r>
              <a:rPr lang="en-GB" dirty="0"/>
              <a:t>Multiple runs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81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" grpId="0" uiExpand="1" build="p"/>
      <p:bldP spid="3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F7B1DC75-6603-46E3-8FFC-8A3CB3720BD5}"/>
              </a:ext>
            </a:extLst>
          </p:cNvPr>
          <p:cNvSpPr txBox="1">
            <a:spLocks/>
          </p:cNvSpPr>
          <p:nvPr/>
        </p:nvSpPr>
        <p:spPr>
          <a:xfrm>
            <a:off x="838200" y="3720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Classification Schema &amp; Campagin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6998"/>
            <a:ext cx="5521960" cy="4839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Schema</a:t>
            </a:r>
          </a:p>
          <a:p>
            <a:pPr lvl="1"/>
            <a:r>
              <a:rPr lang="en-GB" dirty="0"/>
              <a:t>Intents</a:t>
            </a:r>
          </a:p>
          <a:p>
            <a:pPr lvl="1"/>
            <a:r>
              <a:rPr lang="en-GB" dirty="0"/>
              <a:t>Topics</a:t>
            </a:r>
          </a:p>
          <a:p>
            <a:r>
              <a:rPr lang="en-GB" dirty="0"/>
              <a:t>Trade-Off</a:t>
            </a:r>
          </a:p>
          <a:p>
            <a:pPr lvl="1"/>
            <a:r>
              <a:rPr lang="en-GB" dirty="0"/>
              <a:t>Coverage (few </a:t>
            </a:r>
            <a:r>
              <a:rPr lang="en-GB" i="1" dirty="0"/>
              <a:t>Other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Non-overlap</a:t>
            </a:r>
          </a:p>
          <a:p>
            <a:pPr lvl="1"/>
            <a:r>
              <a:rPr lang="en-GB" dirty="0"/>
              <a:t>Minimal set</a:t>
            </a:r>
          </a:p>
          <a:p>
            <a:r>
              <a:rPr lang="en-GB" dirty="0"/>
              <a:t>Begin with prior work</a:t>
            </a:r>
          </a:p>
          <a:p>
            <a:pPr lvl="1"/>
            <a:r>
              <a:rPr lang="en-GB" dirty="0"/>
              <a:t>Iterative refinement on random samples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</p:spPr>
        <p:txBody>
          <a:bodyPr/>
          <a:lstStyle/>
          <a:p>
            <a:r>
              <a:rPr lang="en-GB" dirty="0"/>
              <a:t>Content SA</a:t>
            </a:r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2F7776D-1E83-40A8-95B9-894640FEAFD2}"/>
              </a:ext>
            </a:extLst>
          </p:cNvPr>
          <p:cNvSpPr txBox="1">
            <a:spLocks/>
          </p:cNvSpPr>
          <p:nvPr/>
        </p:nvSpPr>
        <p:spPr>
          <a:xfrm>
            <a:off x="6096000" y="1516999"/>
            <a:ext cx="5521960" cy="4839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Study Design</a:t>
            </a:r>
          </a:p>
          <a:p>
            <a:r>
              <a:rPr lang="en-GB" dirty="0"/>
              <a:t>Focus on thread start</a:t>
            </a:r>
          </a:p>
          <a:p>
            <a:r>
              <a:rPr lang="en-GB" dirty="0"/>
              <a:t>Two expert annotators</a:t>
            </a:r>
          </a:p>
          <a:p>
            <a:pPr lvl="1"/>
            <a:r>
              <a:rPr lang="en-GB" dirty="0"/>
              <a:t>Learn schema</a:t>
            </a:r>
          </a:p>
          <a:p>
            <a:pPr lvl="1"/>
            <a:r>
              <a:rPr lang="en-GB" dirty="0"/>
              <a:t>Discuss &amp; create coherence</a:t>
            </a:r>
          </a:p>
          <a:p>
            <a:r>
              <a:rPr lang="en-GB" dirty="0"/>
              <a:t>Multiple runs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CCCD0B-02E2-5877-E911-0E61C3D28D14}"/>
              </a:ext>
            </a:extLst>
          </p:cNvPr>
          <p:cNvSpPr/>
          <p:nvPr/>
        </p:nvSpPr>
        <p:spPr>
          <a:xfrm>
            <a:off x="268224" y="548640"/>
            <a:ext cx="11085576" cy="56144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F40D81-63C3-D1C5-F364-BFCAC68C9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840" y="355347"/>
            <a:ext cx="5608320" cy="5777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marker 1">
            <a:extLst>
              <a:ext uri="{FF2B5EF4-FFF2-40B4-BE49-F238E27FC236}">
                <a16:creationId xmlns:a16="http://schemas.microsoft.com/office/drawing/2014/main" id="{497815BB-F107-B947-218A-99D923C381EE}"/>
              </a:ext>
            </a:extLst>
          </p:cNvPr>
          <p:cNvSpPr/>
          <p:nvPr/>
        </p:nvSpPr>
        <p:spPr>
          <a:xfrm>
            <a:off x="3599180" y="324848"/>
            <a:ext cx="4597956" cy="5711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725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35888-AC22-4615-B1CA-D21B6B1EA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Results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C52E84-B27C-470F-B421-0653A14E8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Content SA</a:t>
            </a:r>
            <a:endParaRPr lang="en-US" dirty="0"/>
          </a:p>
        </p:txBody>
      </p:sp>
      <p:graphicFrame>
        <p:nvGraphicFramePr>
          <p:cNvPr id="16" name="CHART Intents">
            <a:extLst>
              <a:ext uri="{FF2B5EF4-FFF2-40B4-BE49-F238E27FC236}">
                <a16:creationId xmlns:a16="http://schemas.microsoft.com/office/drawing/2014/main" id="{1C5CE0C7-8B83-4735-98CB-7A1F7AC621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9522353"/>
              </p:ext>
            </p:extLst>
          </p:nvPr>
        </p:nvGraphicFramePr>
        <p:xfrm>
          <a:off x="421640" y="1200627"/>
          <a:ext cx="5948680" cy="4976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Topics">
            <a:extLst>
              <a:ext uri="{FF2B5EF4-FFF2-40B4-BE49-F238E27FC236}">
                <a16:creationId xmlns:a16="http://schemas.microsoft.com/office/drawing/2014/main" id="{DCB475F4-975C-4663-8661-9BB8CE65C2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5489772"/>
              </p:ext>
            </p:extLst>
          </p:nvPr>
        </p:nvGraphicFramePr>
        <p:xfrm>
          <a:off x="6243320" y="1200627"/>
          <a:ext cx="5948680" cy="4976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overage">
            <a:extLst>
              <a:ext uri="{FF2B5EF4-FFF2-40B4-BE49-F238E27FC236}">
                <a16:creationId xmlns:a16="http://schemas.microsoft.com/office/drawing/2014/main" id="{1962F536-2B91-444B-B555-16D65C101844}"/>
              </a:ext>
            </a:extLst>
          </p:cNvPr>
          <p:cNvSpPr/>
          <p:nvPr/>
        </p:nvSpPr>
        <p:spPr>
          <a:xfrm>
            <a:off x="4931481" y="2698185"/>
            <a:ext cx="2027271" cy="57114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Coverage</a:t>
            </a:r>
          </a:p>
          <a:p>
            <a:pPr algn="ctr"/>
            <a:r>
              <a:rPr lang="en-GB" dirty="0"/>
              <a:t>could be better</a:t>
            </a:r>
            <a:endParaRPr lang="en-US" dirty="0"/>
          </a:p>
        </p:txBody>
      </p:sp>
      <p:sp>
        <p:nvSpPr>
          <p:cNvPr id="15" name="RW Intents">
            <a:extLst>
              <a:ext uri="{FF2B5EF4-FFF2-40B4-BE49-F238E27FC236}">
                <a16:creationId xmlns:a16="http://schemas.microsoft.com/office/drawing/2014/main" id="{2F8ED788-FC76-4C6B-B1F7-F949DFCAE161}"/>
              </a:ext>
            </a:extLst>
          </p:cNvPr>
          <p:cNvSpPr/>
          <p:nvPr/>
        </p:nvSpPr>
        <p:spPr>
          <a:xfrm>
            <a:off x="138288" y="1592581"/>
            <a:ext cx="5957712" cy="109334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W Topics">
            <a:extLst>
              <a:ext uri="{FF2B5EF4-FFF2-40B4-BE49-F238E27FC236}">
                <a16:creationId xmlns:a16="http://schemas.microsoft.com/office/drawing/2014/main" id="{CEEE0AFA-13C6-4789-8FC2-87ACEE7348AD}"/>
              </a:ext>
            </a:extLst>
          </p:cNvPr>
          <p:cNvSpPr/>
          <p:nvPr/>
        </p:nvSpPr>
        <p:spPr>
          <a:xfrm>
            <a:off x="6074094" y="1690688"/>
            <a:ext cx="5226366" cy="68815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W">
            <a:extLst>
              <a:ext uri="{FF2B5EF4-FFF2-40B4-BE49-F238E27FC236}">
                <a16:creationId xmlns:a16="http://schemas.microsoft.com/office/drawing/2014/main" id="{1151C4C6-75B7-4037-8684-1D2A27BBD24F}"/>
              </a:ext>
            </a:extLst>
          </p:cNvPr>
          <p:cNvSpPr/>
          <p:nvPr/>
        </p:nvSpPr>
        <p:spPr>
          <a:xfrm>
            <a:off x="5229685" y="743113"/>
            <a:ext cx="2027270" cy="959837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 line with</a:t>
            </a:r>
          </a:p>
          <a:p>
            <a:pPr algn="ctr"/>
            <a:r>
              <a:rPr lang="en-GB" b="1" dirty="0"/>
              <a:t>Related Work</a:t>
            </a:r>
            <a:endParaRPr lang="en-US" b="1" dirty="0"/>
          </a:p>
        </p:txBody>
      </p:sp>
      <p:sp>
        <p:nvSpPr>
          <p:cNvPr id="6" name="Coverage Intents">
            <a:extLst>
              <a:ext uri="{FF2B5EF4-FFF2-40B4-BE49-F238E27FC236}">
                <a16:creationId xmlns:a16="http://schemas.microsoft.com/office/drawing/2014/main" id="{B7C1281C-C2B4-45F1-B34B-A42CAB66BDD0}"/>
              </a:ext>
            </a:extLst>
          </p:cNvPr>
          <p:cNvSpPr/>
          <p:nvPr/>
        </p:nvSpPr>
        <p:spPr>
          <a:xfrm>
            <a:off x="1653541" y="2698185"/>
            <a:ext cx="2324100" cy="5711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Coverage Topics">
            <a:extLst>
              <a:ext uri="{FF2B5EF4-FFF2-40B4-BE49-F238E27FC236}">
                <a16:creationId xmlns:a16="http://schemas.microsoft.com/office/drawing/2014/main" id="{E7371078-3D75-462D-8DFA-8A054CFCCA4D}"/>
              </a:ext>
            </a:extLst>
          </p:cNvPr>
          <p:cNvSpPr/>
          <p:nvPr/>
        </p:nvSpPr>
        <p:spPr>
          <a:xfrm>
            <a:off x="7087728" y="2378845"/>
            <a:ext cx="2879231" cy="3193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D1F42A-126A-42D4-AB1A-6FA874AB329E}"/>
              </a:ext>
            </a:extLst>
          </p:cNvPr>
          <p:cNvSpPr txBox="1"/>
          <p:nvPr/>
        </p:nvSpPr>
        <p:spPr>
          <a:xfrm>
            <a:off x="7754622" y="58047"/>
            <a:ext cx="4424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especially includes </a:t>
            </a:r>
            <a:r>
              <a:rPr lang="de-DE" b="1" i="1" dirty="0"/>
              <a:t>localation-related </a:t>
            </a:r>
            <a:r>
              <a:rPr lang="de-DE" i="1" dirty="0"/>
              <a:t>content</a:t>
            </a:r>
            <a:endParaRPr lang="en-DE" i="1" dirty="0"/>
          </a:p>
        </p:txBody>
      </p:sp>
      <p:pic>
        <p:nvPicPr>
          <p:cNvPr id="3" name="JODEL pin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E8DF547-934A-ECFF-1DBD-F39119BEE0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940" y="33523"/>
            <a:ext cx="369333" cy="369333"/>
          </a:xfrm>
          <a:prstGeom prst="rect">
            <a:avLst/>
          </a:prstGeom>
        </p:spPr>
      </p:pic>
      <p:pic>
        <p:nvPicPr>
          <p:cNvPr id="7" name="JODEL pin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4F22062-2FB0-D766-6A83-92D3D9464C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593" y="1726435"/>
            <a:ext cx="369333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20" grpId="0">
        <p:bldAsOne/>
      </p:bldGraphic>
      <p:bldP spid="13" grpId="0" animBg="1"/>
      <p:bldP spid="15" grpId="0" animBg="1"/>
      <p:bldP spid="17" grpId="0" animBg="1"/>
      <p:bldP spid="9" grpId="0" animBg="1"/>
      <p:bldP spid="6" grpId="0" animBg="1"/>
      <p:bldP spid="10" grpId="0" animBg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7EEE7-B618-439C-BCCB-8A5CDC554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Campaign &amp; Schema Quality (I)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036AE-0514-4E12-B081-73995F010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Agreement</a:t>
            </a:r>
            <a:r>
              <a:rPr lang="de-DE" dirty="0"/>
              <a:t> (Krippendorf Alpha + weighting)</a:t>
            </a:r>
          </a:p>
          <a:p>
            <a:pPr lvl="1"/>
            <a:r>
              <a:rPr lang="de-DE" dirty="0"/>
              <a:t>Mostly </a:t>
            </a:r>
            <a:r>
              <a:rPr lang="de-DE" b="1" i="1" dirty="0"/>
              <a:t>substantial</a:t>
            </a:r>
          </a:p>
          <a:p>
            <a:pPr lvl="1"/>
            <a:r>
              <a:rPr lang="de-DE" dirty="0"/>
              <a:t>Only </a:t>
            </a:r>
            <a:r>
              <a:rPr lang="de-DE" b="1" i="1" dirty="0"/>
              <a:t>moderate</a:t>
            </a:r>
            <a:r>
              <a:rPr lang="de-DE" b="1" dirty="0"/>
              <a:t> on Topics</a:t>
            </a:r>
            <a:r>
              <a:rPr lang="de-DE" dirty="0"/>
              <a:t> at times</a:t>
            </a:r>
          </a:p>
          <a:p>
            <a:r>
              <a:rPr lang="de-DE" dirty="0"/>
              <a:t>Qualitative </a:t>
            </a:r>
            <a:r>
              <a:rPr lang="de-DE" dirty="0" err="1"/>
              <a:t>annotator</a:t>
            </a:r>
            <a:r>
              <a:rPr lang="de-DE" dirty="0"/>
              <a:t> </a:t>
            </a:r>
            <a:r>
              <a:rPr lang="de-DE" b="1" dirty="0" err="1"/>
              <a:t>feedback</a:t>
            </a:r>
            <a:endParaRPr lang="de-DE" b="1" dirty="0"/>
          </a:p>
          <a:p>
            <a:pPr lvl="1"/>
            <a:r>
              <a:rPr lang="de-DE" b="1" dirty="0"/>
              <a:t>Non-</a:t>
            </a:r>
            <a:r>
              <a:rPr lang="de-DE" b="1" dirty="0" err="1"/>
              <a:t>toxic</a:t>
            </a:r>
            <a:endParaRPr lang="de-DE" b="1" dirty="0"/>
          </a:p>
          <a:p>
            <a:pPr lvl="1"/>
            <a:r>
              <a:rPr lang="de-DE" dirty="0"/>
              <a:t>Young </a:t>
            </a:r>
            <a:r>
              <a:rPr lang="de-DE" dirty="0" err="1"/>
              <a:t>people</a:t>
            </a:r>
            <a:r>
              <a:rPr lang="de-DE" dirty="0"/>
              <a:t>/</a:t>
            </a:r>
            <a:r>
              <a:rPr lang="de-DE" dirty="0" err="1"/>
              <a:t>teenagers</a:t>
            </a:r>
            <a:endParaRPr lang="de-DE" dirty="0"/>
          </a:p>
          <a:p>
            <a:pPr lvl="1"/>
            <a:r>
              <a:rPr lang="de-DE" dirty="0"/>
              <a:t>Seeking interaction (games, other sex)</a:t>
            </a:r>
          </a:p>
          <a:p>
            <a:pPr lvl="1"/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3061FE-0674-4CC8-8760-DB15D872E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Content 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0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7EEE7-B618-439C-BCCB-8A5CDC554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Campagign &amp; Schema Quality (II)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036AE-0514-4E12-B081-73995F010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Multi-</a:t>
            </a:r>
            <a:r>
              <a:rPr lang="de-DE" dirty="0" err="1"/>
              <a:t>annotator</a:t>
            </a:r>
            <a:r>
              <a:rPr lang="de-DE" dirty="0"/>
              <a:t> </a:t>
            </a:r>
            <a:r>
              <a:rPr lang="de-DE" dirty="0" err="1"/>
              <a:t>confusion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3061FE-0674-4CC8-8760-DB15D872E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Content SA</a:t>
            </a:r>
            <a:endParaRPr lang="en-US" dirty="0"/>
          </a:p>
        </p:txBody>
      </p:sp>
      <p:pic>
        <p:nvPicPr>
          <p:cNvPr id="6" name="Chart Topics">
            <a:extLst>
              <a:ext uri="{FF2B5EF4-FFF2-40B4-BE49-F238E27FC236}">
                <a16:creationId xmlns:a16="http://schemas.microsoft.com/office/drawing/2014/main" id="{338B8129-92FA-4F45-9E64-01A00559A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14926"/>
            <a:ext cx="5802630" cy="3807757"/>
          </a:xfrm>
          <a:prstGeom prst="rect">
            <a:avLst/>
          </a:prstGeom>
        </p:spPr>
      </p:pic>
      <p:pic>
        <p:nvPicPr>
          <p:cNvPr id="7" name="Chart Intents">
            <a:extLst>
              <a:ext uri="{FF2B5EF4-FFF2-40B4-BE49-F238E27FC236}">
                <a16:creationId xmlns:a16="http://schemas.microsoft.com/office/drawing/2014/main" id="{8C08CE7E-A050-4607-9131-7311F9E45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70" y="2414926"/>
            <a:ext cx="5652835" cy="3702630"/>
          </a:xfrm>
          <a:prstGeom prst="rect">
            <a:avLst/>
          </a:prstGeom>
        </p:spPr>
      </p:pic>
      <p:sp>
        <p:nvSpPr>
          <p:cNvPr id="9" name="Confusion Intent Marker">
            <a:extLst>
              <a:ext uri="{FF2B5EF4-FFF2-40B4-BE49-F238E27FC236}">
                <a16:creationId xmlns:a16="http://schemas.microsoft.com/office/drawing/2014/main" id="{8AA14313-7433-4489-AF2D-8AB17653DF71}"/>
              </a:ext>
            </a:extLst>
          </p:cNvPr>
          <p:cNvSpPr/>
          <p:nvPr/>
        </p:nvSpPr>
        <p:spPr>
          <a:xfrm rot="1860653">
            <a:off x="916956" y="3500762"/>
            <a:ext cx="5475001" cy="624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Confuision Topic Marker">
            <a:extLst>
              <a:ext uri="{FF2B5EF4-FFF2-40B4-BE49-F238E27FC236}">
                <a16:creationId xmlns:a16="http://schemas.microsoft.com/office/drawing/2014/main" id="{A09E9E87-97E2-4CEF-AC0D-1D34152C5A48}"/>
              </a:ext>
            </a:extLst>
          </p:cNvPr>
          <p:cNvSpPr/>
          <p:nvPr/>
        </p:nvSpPr>
        <p:spPr>
          <a:xfrm rot="1860653">
            <a:off x="6803737" y="3500762"/>
            <a:ext cx="5475001" cy="624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11" name="Confusion Intent">
            <a:extLst>
              <a:ext uri="{FF2B5EF4-FFF2-40B4-BE49-F238E27FC236}">
                <a16:creationId xmlns:a16="http://schemas.microsoft.com/office/drawing/2014/main" id="{E1269D95-76B9-42ED-B341-DD0DEF857CF4}"/>
              </a:ext>
            </a:extLst>
          </p:cNvPr>
          <p:cNvGrpSpPr/>
          <p:nvPr/>
        </p:nvGrpSpPr>
        <p:grpSpPr>
          <a:xfrm>
            <a:off x="3799647" y="2369206"/>
            <a:ext cx="2436894" cy="977386"/>
            <a:chOff x="3301970" y="3350451"/>
            <a:chExt cx="3160408" cy="1230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5FCDB236-63EA-4155-86AB-940C88EB5147}"/>
                </a:ext>
              </a:extLst>
            </p:cNvPr>
            <p:cNvSpPr/>
            <p:nvPr/>
          </p:nvSpPr>
          <p:spPr>
            <a:xfrm rot="13500000">
              <a:off x="3847961" y="3858539"/>
              <a:ext cx="176501" cy="1268484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3" name="Rounded Rectangle 8">
              <a:extLst>
                <a:ext uri="{FF2B5EF4-FFF2-40B4-BE49-F238E27FC236}">
                  <a16:creationId xmlns:a16="http://schemas.microsoft.com/office/drawing/2014/main" id="{628F0A12-859A-418E-AD10-112D518EBA90}"/>
                </a:ext>
              </a:extLst>
            </p:cNvPr>
            <p:cNvSpPr/>
            <p:nvPr/>
          </p:nvSpPr>
          <p:spPr>
            <a:xfrm>
              <a:off x="3833211" y="3350451"/>
              <a:ext cx="2629167" cy="1208485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Intent</a:t>
              </a:r>
            </a:p>
            <a:p>
              <a:pPr algn="ctr"/>
              <a:r>
                <a:rPr lang="en-GB" dirty="0"/>
                <a:t>Confusion relatively low</a:t>
              </a:r>
              <a:endParaRPr lang="en-US" b="1" dirty="0"/>
            </a:p>
          </p:txBody>
        </p:sp>
      </p:grpSp>
      <p:grpSp>
        <p:nvGrpSpPr>
          <p:cNvPr id="14" name="Confusion Topic">
            <a:extLst>
              <a:ext uri="{FF2B5EF4-FFF2-40B4-BE49-F238E27FC236}">
                <a16:creationId xmlns:a16="http://schemas.microsoft.com/office/drawing/2014/main" id="{AA367012-77E1-4E52-AD3E-D4A2C19AB350}"/>
              </a:ext>
            </a:extLst>
          </p:cNvPr>
          <p:cNvGrpSpPr/>
          <p:nvPr/>
        </p:nvGrpSpPr>
        <p:grpSpPr>
          <a:xfrm>
            <a:off x="9714415" y="2369206"/>
            <a:ext cx="2436894" cy="977386"/>
            <a:chOff x="3301970" y="3350451"/>
            <a:chExt cx="3160408" cy="1230580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F3C7916-D8E4-42A3-8458-A906BCFDB968}"/>
                </a:ext>
              </a:extLst>
            </p:cNvPr>
            <p:cNvSpPr/>
            <p:nvPr/>
          </p:nvSpPr>
          <p:spPr>
            <a:xfrm rot="13500000">
              <a:off x="3847961" y="3858539"/>
              <a:ext cx="176501" cy="1268484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6" name="Rounded Rectangle 8">
              <a:extLst>
                <a:ext uri="{FF2B5EF4-FFF2-40B4-BE49-F238E27FC236}">
                  <a16:creationId xmlns:a16="http://schemas.microsoft.com/office/drawing/2014/main" id="{167DF496-8D39-429F-A7C5-25A96EC30585}"/>
                </a:ext>
              </a:extLst>
            </p:cNvPr>
            <p:cNvSpPr/>
            <p:nvPr/>
          </p:nvSpPr>
          <p:spPr>
            <a:xfrm>
              <a:off x="3833211" y="3350451"/>
              <a:ext cx="2629167" cy="1208485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Topic</a:t>
              </a:r>
            </a:p>
            <a:p>
              <a:pPr algn="ctr"/>
              <a:r>
                <a:rPr lang="en-GB" dirty="0"/>
                <a:t>Confusion</a:t>
              </a:r>
            </a:p>
            <a:p>
              <a:pPr algn="ctr"/>
              <a:r>
                <a:rPr lang="en-GB" dirty="0"/>
                <a:t>higher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64B2F9F-D492-44A1-861A-ABAFE78B369E}"/>
              </a:ext>
            </a:extLst>
          </p:cNvPr>
          <p:cNvGrpSpPr/>
          <p:nvPr/>
        </p:nvGrpSpPr>
        <p:grpSpPr>
          <a:xfrm>
            <a:off x="4947366" y="5253813"/>
            <a:ext cx="2397959" cy="959837"/>
            <a:chOff x="5584212" y="5253813"/>
            <a:chExt cx="2397959" cy="959837"/>
          </a:xfrm>
        </p:grpSpPr>
        <p:sp>
          <p:nvSpPr>
            <p:cNvPr id="32" name="No Model is perfect">
              <a:extLst>
                <a:ext uri="{FF2B5EF4-FFF2-40B4-BE49-F238E27FC236}">
                  <a16:creationId xmlns:a16="http://schemas.microsoft.com/office/drawing/2014/main" id="{1A76796F-68B2-48AA-BE37-3E52A64C547F}"/>
                </a:ext>
              </a:extLst>
            </p:cNvPr>
            <p:cNvSpPr/>
            <p:nvPr/>
          </p:nvSpPr>
          <p:spPr>
            <a:xfrm>
              <a:off x="5584212" y="5253813"/>
              <a:ext cx="2027271" cy="959837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No Model </a:t>
              </a:r>
            </a:p>
            <a:p>
              <a:pPr algn="ctr"/>
              <a:r>
                <a:rPr lang="en-GB" dirty="0"/>
                <a:t>is perfect.</a:t>
              </a:r>
              <a:endParaRPr lang="en-US" dirty="0"/>
            </a:p>
          </p:txBody>
        </p:sp>
        <p:pic>
          <p:nvPicPr>
            <p:cNvPr id="34" name="Picture 33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A476DCD5-266F-4324-A6A9-C8ACC44B7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794" y="5349699"/>
              <a:ext cx="741377" cy="741377"/>
            </a:xfrm>
            <a:prstGeom prst="rect">
              <a:avLst/>
            </a:prstGeom>
          </p:spPr>
        </p:pic>
      </p:grpSp>
      <p:sp>
        <p:nvSpPr>
          <p:cNvPr id="45" name="Coverage">
            <a:extLst>
              <a:ext uri="{FF2B5EF4-FFF2-40B4-BE49-F238E27FC236}">
                <a16:creationId xmlns:a16="http://schemas.microsoft.com/office/drawing/2014/main" id="{BFCEE79D-3749-45E2-B8BF-9689DF60CDE6}"/>
              </a:ext>
            </a:extLst>
          </p:cNvPr>
          <p:cNvSpPr/>
          <p:nvPr/>
        </p:nvSpPr>
        <p:spPr>
          <a:xfrm>
            <a:off x="4947365" y="4232668"/>
            <a:ext cx="2027271" cy="95983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Precision</a:t>
            </a:r>
          </a:p>
          <a:p>
            <a:pPr algn="ctr"/>
            <a:r>
              <a:rPr lang="en-GB" dirty="0"/>
              <a:t>could be better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26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F7E32-D2B2-464A-9CD0-94790266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– Content SA</a:t>
            </a:r>
            <a:endParaRPr lang="en-DE" u="sng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96DDB88-DD64-4762-9D4F-AB34D28AA1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762673"/>
              </p:ext>
            </p:extLst>
          </p:nvPr>
        </p:nvGraphicFramePr>
        <p:xfrm>
          <a:off x="1130752" y="1810385"/>
          <a:ext cx="4139295" cy="371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0A131-4B2E-4C55-992D-FDC4B998A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Content SA</a:t>
            </a:r>
            <a:endParaRPr lang="en-US" dirty="0"/>
          </a:p>
        </p:txBody>
      </p:sp>
      <p:pic>
        <p:nvPicPr>
          <p:cNvPr id="5" name="Picture 4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id="{40511C0C-C604-4A16-B0A6-41ED5D2B8E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20" y="1956600"/>
            <a:ext cx="773264" cy="773264"/>
          </a:xfrm>
          <a:prstGeom prst="rect">
            <a:avLst/>
          </a:prstGeom>
        </p:spPr>
      </p:pic>
      <p:pic>
        <p:nvPicPr>
          <p:cNvPr id="7" name="Picture 6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id="{46CBA395-4CCF-4E53-81CB-A45269D294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85" y="4602480"/>
            <a:ext cx="773264" cy="773264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ADB9008F-4CBB-44AE-BF87-2B2802792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8" y="3279540"/>
            <a:ext cx="773264" cy="77326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0E4508-FF06-464D-A024-9521D81518D0}"/>
              </a:ext>
            </a:extLst>
          </p:cNvPr>
          <p:cNvSpPr txBox="1">
            <a:spLocks/>
          </p:cNvSpPr>
          <p:nvPr/>
        </p:nvSpPr>
        <p:spPr>
          <a:xfrm>
            <a:off x="5621750" y="1516999"/>
            <a:ext cx="6334030" cy="466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Created </a:t>
            </a:r>
            <a:r>
              <a:rPr lang="en-GB" b="1" dirty="0"/>
              <a:t>annotation schema</a:t>
            </a:r>
          </a:p>
          <a:p>
            <a:pPr lvl="1"/>
            <a:r>
              <a:rPr lang="en-GB" dirty="0"/>
              <a:t>Intents</a:t>
            </a:r>
          </a:p>
          <a:p>
            <a:pPr lvl="1"/>
            <a:r>
              <a:rPr lang="en-GB" dirty="0"/>
              <a:t>Topics</a:t>
            </a:r>
          </a:p>
          <a:p>
            <a:r>
              <a:rPr lang="en-GB" b="1" dirty="0"/>
              <a:t>Crowdsourced</a:t>
            </a:r>
            <a:r>
              <a:rPr lang="en-GB" dirty="0"/>
              <a:t> annotation campaigns</a:t>
            </a:r>
          </a:p>
          <a:p>
            <a:pPr lvl="1"/>
            <a:r>
              <a:rPr lang="en-GB" dirty="0"/>
              <a:t>Agreement moderate/substantial</a:t>
            </a:r>
          </a:p>
          <a:p>
            <a:pPr lvl="1"/>
            <a:r>
              <a:rPr lang="en-GB" dirty="0"/>
              <a:t>Schema has weaknesses (trade-off)</a:t>
            </a:r>
          </a:p>
          <a:p>
            <a:r>
              <a:rPr lang="en-GB" b="1" dirty="0"/>
              <a:t>Findings</a:t>
            </a:r>
            <a:r>
              <a:rPr lang="en-GB" dirty="0"/>
              <a:t> in line with RW</a:t>
            </a:r>
          </a:p>
          <a:p>
            <a:pPr lvl="1"/>
            <a:r>
              <a:rPr lang="en-GB" b="1" dirty="0"/>
              <a:t>No toxicity</a:t>
            </a:r>
            <a:r>
              <a:rPr lang="en-GB" dirty="0"/>
              <a:t> (moderation)</a:t>
            </a:r>
          </a:p>
          <a:p>
            <a:pPr lvl="1"/>
            <a:r>
              <a:rPr lang="en-GB" dirty="0"/>
              <a:t>Predominant: Entertainment, Seeking Interaction, Social Venting, Self Expression</a:t>
            </a:r>
          </a:p>
          <a:p>
            <a:pPr lvl="1"/>
            <a:r>
              <a:rPr lang="en-GB" b="1" dirty="0"/>
              <a:t>(Inhomogeneous spatial communities)</a:t>
            </a:r>
          </a:p>
        </p:txBody>
      </p:sp>
    </p:spTree>
    <p:extLst>
      <p:ext uri="{BB962C8B-B14F-4D97-AF65-F5344CB8AC3E}">
        <p14:creationId xmlns:p14="http://schemas.microsoft.com/office/powerpoint/2010/main" val="20407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C0FC87-EDB0-BE60-5236-FD124386D9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to make content machine-ready &amp; interpretable?</a:t>
            </a:r>
            <a:endParaRPr lang="en-DE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158246B-4338-8D7F-A1AE-CBF8749ECB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Interpretable</a:t>
            </a:r>
            <a:r>
              <a:rPr lang="de-DE" dirty="0"/>
              <a:t> Word </a:t>
            </a:r>
            <a:r>
              <a:rPr lang="de-DE" dirty="0" err="1"/>
              <a:t>Embeddings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BA6F7-4E59-7ECE-189A-2E7A4EB96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Anonymous Hyperlocal Online 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33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F7B1DC75-6603-46E3-8FFC-8A3CB3720BD5}"/>
              </a:ext>
            </a:extLst>
          </p:cNvPr>
          <p:cNvSpPr txBox="1">
            <a:spLocks/>
          </p:cNvSpPr>
          <p:nvPr/>
        </p:nvSpPr>
        <p:spPr>
          <a:xfrm>
            <a:off x="838200" y="3720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E" dirty="0"/>
              <a:t>Motivation</a:t>
            </a:r>
            <a:endParaRPr lang="en-US" dirty="0"/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795A4487-CED8-C378-5253-C25A20A20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de-DE" b="1" dirty="0"/>
              <a:t>Word Embeddings </a:t>
            </a:r>
            <a:r>
              <a:rPr lang="de-DE" dirty="0"/>
              <a:t>make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machine-understandable</a:t>
            </a:r>
            <a:endParaRPr lang="de-DE" dirty="0"/>
          </a:p>
          <a:p>
            <a:pPr lvl="1"/>
            <a:r>
              <a:rPr lang="de-DE" dirty="0"/>
              <a:t>Tokens in high-dimensional </a:t>
            </a:r>
            <a:r>
              <a:rPr lang="de-DE" dirty="0" err="1"/>
              <a:t>vector</a:t>
            </a:r>
            <a:r>
              <a:rPr lang="de-DE" dirty="0"/>
              <a:t> </a:t>
            </a:r>
            <a:r>
              <a:rPr lang="de-DE" dirty="0" err="1"/>
              <a:t>space</a:t>
            </a:r>
            <a:endParaRPr lang="de-DE" dirty="0"/>
          </a:p>
          <a:p>
            <a:r>
              <a:rPr lang="de-DE" dirty="0"/>
              <a:t>Usually trained on </a:t>
            </a:r>
            <a:r>
              <a:rPr lang="de-DE" b="1" i="1" dirty="0"/>
              <a:t>word co-occurrence</a:t>
            </a:r>
          </a:p>
          <a:p>
            <a:pPr lvl="1"/>
            <a:r>
              <a:rPr lang="de-DE" dirty="0"/>
              <a:t>Excludes wider </a:t>
            </a:r>
            <a:r>
              <a:rPr lang="de-DE" i="1" dirty="0" err="1"/>
              <a:t>context</a:t>
            </a:r>
            <a:r>
              <a:rPr lang="de-DE" dirty="0"/>
              <a:t> – classical Word Embeddings</a:t>
            </a:r>
          </a:p>
          <a:p>
            <a:r>
              <a:rPr lang="de-DE" dirty="0"/>
              <a:t>Used within a plethora of </a:t>
            </a:r>
            <a:r>
              <a:rPr lang="de-DE" b="1" dirty="0"/>
              <a:t>downstream tasks</a:t>
            </a:r>
          </a:p>
          <a:p>
            <a:r>
              <a:rPr lang="de-DE" dirty="0" err="1"/>
              <a:t>Desire</a:t>
            </a:r>
            <a:r>
              <a:rPr lang="de-DE" dirty="0"/>
              <a:t> &amp; Need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b="1" dirty="0" err="1"/>
              <a:t>explainable</a:t>
            </a:r>
            <a:r>
              <a:rPr lang="de-DE" b="1" dirty="0"/>
              <a:t>-AI</a:t>
            </a:r>
          </a:p>
          <a:p>
            <a:endParaRPr lang="de-DE" dirty="0"/>
          </a:p>
          <a:p>
            <a:r>
              <a:rPr lang="de-DE" dirty="0"/>
              <a:t>How to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embeddings</a:t>
            </a:r>
            <a:r>
              <a:rPr lang="de-DE" dirty="0"/>
              <a:t> </a:t>
            </a:r>
            <a:r>
              <a:rPr lang="de-DE" b="1" dirty="0"/>
              <a:t>interpretable</a:t>
            </a:r>
            <a:r>
              <a:rPr lang="de-DE" dirty="0"/>
              <a:t>?</a:t>
            </a:r>
          </a:p>
          <a:p>
            <a:r>
              <a:rPr lang="de-DE" b="1" dirty="0"/>
              <a:t>How well does it work? </a:t>
            </a:r>
            <a:r>
              <a:rPr lang="de-DE" dirty="0"/>
              <a:t>(wrt human judgement)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E164D379-2CBB-ABCF-9F2C-F05783AB0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</p:spPr>
        <p:txBody>
          <a:bodyPr/>
          <a:lstStyle/>
          <a:p>
            <a:r>
              <a:rPr lang="en-GB" dirty="0"/>
              <a:t>Word-Emoji Embeddings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565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0F3314-38E9-306F-2861-01B81727F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670" y="136525"/>
            <a:ext cx="9491330" cy="6007464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F7B1DC75-6603-46E3-8FFC-8A3CB3720BD5}"/>
              </a:ext>
            </a:extLst>
          </p:cNvPr>
          <p:cNvSpPr txBox="1">
            <a:spLocks/>
          </p:cNvSpPr>
          <p:nvPr/>
        </p:nvSpPr>
        <p:spPr>
          <a:xfrm>
            <a:off x="838200" y="3720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A4C7C86-2F72-741F-BE71-AA430F4B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81" y="365125"/>
            <a:ext cx="10515600" cy="1325563"/>
          </a:xfrm>
        </p:spPr>
        <p:txBody>
          <a:bodyPr/>
          <a:lstStyle/>
          <a:p>
            <a:r>
              <a:rPr lang="de-DE" dirty="0"/>
              <a:t>Word-Emoji </a:t>
            </a:r>
            <a:br>
              <a:rPr lang="de-DE" dirty="0"/>
            </a:br>
            <a:r>
              <a:rPr lang="de-DE" dirty="0"/>
              <a:t>Embedding</a:t>
            </a:r>
            <a:endParaRPr lang="en-D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FB7302A-9F92-8FD1-8E6B-1D392F803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61" y="1927302"/>
            <a:ext cx="2544302" cy="4122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Captures </a:t>
            </a:r>
            <a:r>
              <a:rPr lang="de-DE" b="1" dirty="0" err="1"/>
              <a:t>semantics</a:t>
            </a:r>
            <a:r>
              <a:rPr lang="de-DE" dirty="0"/>
              <a:t> </a:t>
            </a:r>
            <a:r>
              <a:rPr lang="de-DE" dirty="0" err="1"/>
              <a:t>well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shown</a:t>
            </a:r>
            <a:endParaRPr lang="de-DE" dirty="0"/>
          </a:p>
          <a:p>
            <a:r>
              <a:rPr lang="de-DE" dirty="0"/>
              <a:t>Emoji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Emoji</a:t>
            </a:r>
          </a:p>
          <a:p>
            <a:r>
              <a:rPr lang="de-DE" dirty="0"/>
              <a:t>Emoji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Text</a:t>
            </a:r>
          </a:p>
          <a:p>
            <a:r>
              <a:rPr lang="de-DE" dirty="0"/>
              <a:t>Text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Emoji</a:t>
            </a:r>
            <a:endParaRPr lang="en-DE" dirty="0"/>
          </a:p>
        </p:txBody>
      </p:sp>
      <p:sp>
        <p:nvSpPr>
          <p:cNvPr id="12" name="Emotions">
            <a:extLst>
              <a:ext uri="{FF2B5EF4-FFF2-40B4-BE49-F238E27FC236}">
                <a16:creationId xmlns:a16="http://schemas.microsoft.com/office/drawing/2014/main" id="{82CDB3CD-7665-B4E1-5C16-7FA07817E599}"/>
              </a:ext>
            </a:extLst>
          </p:cNvPr>
          <p:cNvSpPr/>
          <p:nvPr/>
        </p:nvSpPr>
        <p:spPr>
          <a:xfrm>
            <a:off x="3306373" y="2078441"/>
            <a:ext cx="1471518" cy="13044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4" name="Edibles">
            <a:extLst>
              <a:ext uri="{FF2B5EF4-FFF2-40B4-BE49-F238E27FC236}">
                <a16:creationId xmlns:a16="http://schemas.microsoft.com/office/drawing/2014/main" id="{F5F44D3D-7E56-8D5A-9BEA-C5AEEF990090}"/>
              </a:ext>
            </a:extLst>
          </p:cNvPr>
          <p:cNvSpPr/>
          <p:nvPr/>
        </p:nvSpPr>
        <p:spPr>
          <a:xfrm>
            <a:off x="3149936" y="692673"/>
            <a:ext cx="1471518" cy="13044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5" name="Fun with Flags">
            <a:extLst>
              <a:ext uri="{FF2B5EF4-FFF2-40B4-BE49-F238E27FC236}">
                <a16:creationId xmlns:a16="http://schemas.microsoft.com/office/drawing/2014/main" id="{FAEB4B39-AF94-575F-4412-5375FD8C3081}"/>
              </a:ext>
            </a:extLst>
          </p:cNvPr>
          <p:cNvSpPr/>
          <p:nvPr/>
        </p:nvSpPr>
        <p:spPr>
          <a:xfrm>
            <a:off x="9084484" y="1755952"/>
            <a:ext cx="2965276" cy="22267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6" name="Animals">
            <a:extLst>
              <a:ext uri="{FF2B5EF4-FFF2-40B4-BE49-F238E27FC236}">
                <a16:creationId xmlns:a16="http://schemas.microsoft.com/office/drawing/2014/main" id="{943F22D6-FAB5-F52F-3195-5496C0258A2C}"/>
              </a:ext>
            </a:extLst>
          </p:cNvPr>
          <p:cNvSpPr/>
          <p:nvPr/>
        </p:nvSpPr>
        <p:spPr>
          <a:xfrm>
            <a:off x="3149936" y="3595241"/>
            <a:ext cx="1937743" cy="13044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7" name="Sports">
            <a:extLst>
              <a:ext uri="{FF2B5EF4-FFF2-40B4-BE49-F238E27FC236}">
                <a16:creationId xmlns:a16="http://schemas.microsoft.com/office/drawing/2014/main" id="{6DAF7A2A-5D2F-6297-948F-86707CF7BCBA}"/>
              </a:ext>
            </a:extLst>
          </p:cNvPr>
          <p:cNvSpPr/>
          <p:nvPr/>
        </p:nvSpPr>
        <p:spPr>
          <a:xfrm>
            <a:off x="6854768" y="3429000"/>
            <a:ext cx="1937743" cy="13044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FF9604B1-AB14-E91A-7D05-931DFE7E2F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</p:spPr>
        <p:txBody>
          <a:bodyPr/>
          <a:lstStyle/>
          <a:p>
            <a:r>
              <a:rPr lang="en-GB" dirty="0"/>
              <a:t>Word-Emoji Embeddings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79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03889A-5A02-71AB-E5AB-574ADCD80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328" y="1870075"/>
            <a:ext cx="2927472" cy="3253631"/>
          </a:xfrm>
          <a:prstGeom prst="rect">
            <a:avLst/>
          </a:prstGeom>
        </p:spPr>
      </p:pic>
      <p:sp>
        <p:nvSpPr>
          <p:cNvPr id="11" name="Mask values">
            <a:extLst>
              <a:ext uri="{FF2B5EF4-FFF2-40B4-BE49-F238E27FC236}">
                <a16:creationId xmlns:a16="http://schemas.microsoft.com/office/drawing/2014/main" id="{0313EFE9-9E0B-EEA6-9AEF-32CDF8232FA4}"/>
              </a:ext>
            </a:extLst>
          </p:cNvPr>
          <p:cNvSpPr/>
          <p:nvPr/>
        </p:nvSpPr>
        <p:spPr>
          <a:xfrm>
            <a:off x="8890000" y="2875915"/>
            <a:ext cx="2001520" cy="2346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Mask All but scale">
            <a:extLst>
              <a:ext uri="{FF2B5EF4-FFF2-40B4-BE49-F238E27FC236}">
                <a16:creationId xmlns:a16="http://schemas.microsoft.com/office/drawing/2014/main" id="{15F390D0-390B-701B-ED7E-D15128E21689}"/>
              </a:ext>
            </a:extLst>
          </p:cNvPr>
          <p:cNvSpPr/>
          <p:nvPr/>
        </p:nvSpPr>
        <p:spPr>
          <a:xfrm>
            <a:off x="8275320" y="2875915"/>
            <a:ext cx="3195320" cy="2346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Mask All">
            <a:extLst>
              <a:ext uri="{FF2B5EF4-FFF2-40B4-BE49-F238E27FC236}">
                <a16:creationId xmlns:a16="http://schemas.microsoft.com/office/drawing/2014/main" id="{288F6254-EF14-3075-E321-495FA1D19CC2}"/>
              </a:ext>
            </a:extLst>
          </p:cNvPr>
          <p:cNvSpPr/>
          <p:nvPr/>
        </p:nvSpPr>
        <p:spPr>
          <a:xfrm>
            <a:off x="8265160" y="2326640"/>
            <a:ext cx="3195320" cy="302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D0E1B9-228D-F518-53C5-0C651890F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Goal &amp; Approach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Interpretability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2E83E-E27C-F379-2A40-169B58BD9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093688" cy="4477639"/>
          </a:xfrm>
        </p:spPr>
        <p:txBody>
          <a:bodyPr>
            <a:normAutofit lnSpcReduction="10000"/>
          </a:bodyPr>
          <a:lstStyle/>
          <a:p>
            <a:r>
              <a:rPr lang="de-DE" dirty="0"/>
              <a:t>Other </a:t>
            </a:r>
            <a:r>
              <a:rPr lang="de-DE" dirty="0" err="1"/>
              <a:t>approaches</a:t>
            </a:r>
            <a:r>
              <a:rPr lang="de-DE" dirty="0"/>
              <a:t>..</a:t>
            </a:r>
          </a:p>
          <a:p>
            <a:r>
              <a:rPr lang="de-DE" dirty="0"/>
              <a:t>Create </a:t>
            </a:r>
            <a:r>
              <a:rPr lang="de-DE" b="1" dirty="0" err="1"/>
              <a:t>interpretable</a:t>
            </a:r>
            <a:r>
              <a:rPr lang="de-DE" dirty="0"/>
              <a:t> POLAR </a:t>
            </a:r>
            <a:r>
              <a:rPr lang="de-DE" b="1" dirty="0" err="1"/>
              <a:t>embedding</a:t>
            </a:r>
            <a:r>
              <a:rPr lang="de-DE" b="1" dirty="0"/>
              <a:t> </a:t>
            </a:r>
            <a:r>
              <a:rPr lang="de-DE" dirty="0"/>
              <a:t>[Mathew et al.]</a:t>
            </a:r>
          </a:p>
          <a:p>
            <a:pPr lvl="1"/>
            <a:r>
              <a:rPr lang="de-DE" dirty="0" err="1"/>
              <a:t>Refined</a:t>
            </a:r>
            <a:r>
              <a:rPr lang="de-DE" dirty="0"/>
              <a:t> POLAR </a:t>
            </a:r>
            <a:r>
              <a:rPr lang="de-DE" dirty="0" err="1"/>
              <a:t>projection</a:t>
            </a:r>
            <a:r>
              <a:rPr lang="de-DE" dirty="0"/>
              <a:t> </a:t>
            </a:r>
            <a:r>
              <a:rPr lang="de-DE" dirty="0" err="1"/>
              <a:t>method</a:t>
            </a:r>
            <a:endParaRPr lang="de-DE" dirty="0"/>
          </a:p>
          <a:p>
            <a:pPr lvl="1"/>
            <a:r>
              <a:rPr lang="de-DE" dirty="0" err="1"/>
              <a:t>Leverage</a:t>
            </a:r>
            <a:r>
              <a:rPr lang="de-DE" dirty="0"/>
              <a:t> in-</a:t>
            </a:r>
            <a:r>
              <a:rPr lang="de-DE" dirty="0" err="1"/>
              <a:t>embedding</a:t>
            </a:r>
            <a:r>
              <a:rPr lang="de-DE" dirty="0"/>
              <a:t> </a:t>
            </a:r>
            <a:r>
              <a:rPr lang="de-DE" dirty="0" err="1"/>
              <a:t>structure</a:t>
            </a:r>
            <a:endParaRPr lang="de-DE" dirty="0"/>
          </a:p>
          <a:p>
            <a:pPr lvl="1"/>
            <a:r>
              <a:rPr lang="de-DE" dirty="0"/>
              <a:t>Given polar </a:t>
            </a:r>
            <a:r>
              <a:rPr lang="de-DE" dirty="0" err="1"/>
              <a:t>opposites</a:t>
            </a:r>
            <a:endParaRPr lang="de-DE" dirty="0"/>
          </a:p>
          <a:p>
            <a:r>
              <a:rPr lang="de-DE" dirty="0" err="1"/>
              <a:t>Evaluate</a:t>
            </a:r>
            <a:r>
              <a:rPr lang="de-DE" dirty="0"/>
              <a:t> </a:t>
            </a:r>
            <a:r>
              <a:rPr lang="de-DE" dirty="0" err="1"/>
              <a:t>algorithm</a:t>
            </a:r>
            <a:r>
              <a:rPr lang="de-DE" dirty="0"/>
              <a:t> </a:t>
            </a:r>
            <a:r>
              <a:rPr lang="de-DE" dirty="0" err="1"/>
              <a:t>interpretability</a:t>
            </a:r>
            <a:r>
              <a:rPr lang="de-DE" dirty="0"/>
              <a:t> </a:t>
            </a:r>
            <a:r>
              <a:rPr lang="de-DE" dirty="0" err="1"/>
              <a:t>wrt</a:t>
            </a:r>
            <a:r>
              <a:rPr lang="de-DE" dirty="0"/>
              <a:t> </a:t>
            </a:r>
            <a:r>
              <a:rPr lang="de-DE" b="1" dirty="0"/>
              <a:t>human </a:t>
            </a:r>
            <a:r>
              <a:rPr lang="de-DE" b="1" dirty="0" err="1"/>
              <a:t>judgement</a:t>
            </a:r>
            <a:endParaRPr lang="de-DE" b="1" dirty="0"/>
          </a:p>
          <a:p>
            <a:r>
              <a:rPr lang="de-DE" dirty="0"/>
              <a:t>Specifically </a:t>
            </a:r>
            <a:r>
              <a:rPr lang="de-DE" b="1" dirty="0"/>
              <a:t>focus</a:t>
            </a:r>
            <a:r>
              <a:rPr lang="de-DE" dirty="0"/>
              <a:t> on </a:t>
            </a:r>
            <a:r>
              <a:rPr lang="de-DE" b="1" dirty="0" err="1"/>
              <a:t>emoji</a:t>
            </a:r>
            <a:endParaRPr lang="de-DE" b="1" dirty="0"/>
          </a:p>
          <a:p>
            <a:pPr lvl="1"/>
            <a:r>
              <a:rPr lang="de-DE" dirty="0"/>
              <a:t>Easy to grasp</a:t>
            </a:r>
          </a:p>
          <a:p>
            <a:pPr lvl="1"/>
            <a:r>
              <a:rPr lang="de-DE" dirty="0"/>
              <a:t>Rich in </a:t>
            </a:r>
            <a:r>
              <a:rPr lang="de-DE" dirty="0" err="1"/>
              <a:t>expressiveness</a:t>
            </a:r>
            <a:r>
              <a:rPr lang="de-DE" dirty="0"/>
              <a:t> </a:t>
            </a:r>
            <a:r>
              <a:rPr lang="de-DE" i="1" dirty="0" err="1"/>
              <a:t>beyond</a:t>
            </a:r>
            <a:r>
              <a:rPr lang="de-DE" i="1" dirty="0"/>
              <a:t> </a:t>
            </a:r>
            <a:r>
              <a:rPr lang="de-DE" i="1" dirty="0" err="1"/>
              <a:t>words</a:t>
            </a:r>
            <a:endParaRPr lang="de-DE" i="1" dirty="0"/>
          </a:p>
          <a:p>
            <a:endParaRPr lang="en-DE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AF3BAC8-D63A-F00A-1164-121707E1E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</p:spPr>
        <p:txBody>
          <a:bodyPr/>
          <a:lstStyle/>
          <a:p>
            <a:r>
              <a:rPr lang="en-GB" dirty="0"/>
              <a:t>Word-Emoji Embeddings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57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EA left">
            <a:extLst>
              <a:ext uri="{FF2B5EF4-FFF2-40B4-BE49-F238E27FC236}">
                <a16:creationId xmlns:a16="http://schemas.microsoft.com/office/drawing/2014/main" id="{E9CCBE69-524A-460F-B026-32782AD54A8F}"/>
              </a:ext>
            </a:extLst>
          </p:cNvPr>
          <p:cNvSpPr/>
          <p:nvPr/>
        </p:nvSpPr>
        <p:spPr>
          <a:xfrm>
            <a:off x="1705402" y="1380263"/>
            <a:ext cx="4732848" cy="4732846"/>
          </a:xfrm>
          <a:prstGeom prst="ellipse">
            <a:avLst/>
          </a:prstGeom>
          <a:solidFill>
            <a:srgbClr val="00B050">
              <a:alpha val="20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AREA right">
            <a:extLst>
              <a:ext uri="{FF2B5EF4-FFF2-40B4-BE49-F238E27FC236}">
                <a16:creationId xmlns:a16="http://schemas.microsoft.com/office/drawing/2014/main" id="{BCA4F42F-FB51-40F7-84F0-B82E99149D4F}"/>
              </a:ext>
            </a:extLst>
          </p:cNvPr>
          <p:cNvSpPr/>
          <p:nvPr/>
        </p:nvSpPr>
        <p:spPr>
          <a:xfrm>
            <a:off x="5613208" y="1380263"/>
            <a:ext cx="4732848" cy="4732846"/>
          </a:xfrm>
          <a:prstGeom prst="ellipse">
            <a:avLst/>
          </a:prstGeom>
          <a:solidFill>
            <a:schemeClr val="accent4">
              <a:alpha val="20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AREA middle">
            <a:extLst>
              <a:ext uri="{FF2B5EF4-FFF2-40B4-BE49-F238E27FC236}">
                <a16:creationId xmlns:a16="http://schemas.microsoft.com/office/drawing/2014/main" id="{AE02C61D-B6D5-496F-A05E-EC4765B632F7}"/>
              </a:ext>
            </a:extLst>
          </p:cNvPr>
          <p:cNvSpPr/>
          <p:nvPr/>
        </p:nvSpPr>
        <p:spPr>
          <a:xfrm>
            <a:off x="3659305" y="1374844"/>
            <a:ext cx="4732848" cy="4732846"/>
          </a:xfrm>
          <a:prstGeom prst="ellipse">
            <a:avLst/>
          </a:prstGeom>
          <a:solidFill>
            <a:schemeClr val="accent2">
              <a:alpha val="2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5" name="TITLE">
            <a:extLst>
              <a:ext uri="{FF2B5EF4-FFF2-40B4-BE49-F238E27FC236}">
                <a16:creationId xmlns:a16="http://schemas.microsoft.com/office/drawing/2014/main" id="{F7B1DC75-6603-46E3-8FFC-8A3CB3720BD5}"/>
              </a:ext>
            </a:extLst>
          </p:cNvPr>
          <p:cNvSpPr txBox="1">
            <a:spLocks/>
          </p:cNvSpPr>
          <p:nvPr/>
        </p:nvSpPr>
        <p:spPr>
          <a:xfrm>
            <a:off x="838200" y="3720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Hyperlocality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</p:spPr>
        <p:txBody>
          <a:bodyPr/>
          <a:lstStyle/>
          <a:p>
            <a:r>
              <a:rPr lang="en-GB" dirty="0"/>
              <a:t>Anonymous Hyperlocal Online Platforms</a:t>
            </a:r>
            <a:endParaRPr lang="en-US" dirty="0"/>
          </a:p>
        </p:txBody>
      </p:sp>
      <p:sp>
        <p:nvSpPr>
          <p:cNvPr id="40" name="Legend TEXT">
            <a:extLst>
              <a:ext uri="{FF2B5EF4-FFF2-40B4-BE49-F238E27FC236}">
                <a16:creationId xmlns:a16="http://schemas.microsoft.com/office/drawing/2014/main" id="{74308016-4D1E-40B0-8459-EE7B72D85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145" y="788975"/>
            <a:ext cx="7091811" cy="765505"/>
          </a:xfrm>
        </p:spPr>
        <p:txBody>
          <a:bodyPr>
            <a:normAutofit/>
          </a:bodyPr>
          <a:lstStyle/>
          <a:p>
            <a:r>
              <a:rPr lang="en-US" b="1" dirty="0"/>
              <a:t>           Posts / Replies          </a:t>
            </a:r>
            <a:r>
              <a:rPr lang="en-US" dirty="0"/>
              <a:t>bound to location</a:t>
            </a:r>
          </a:p>
        </p:txBody>
      </p:sp>
      <p:grpSp>
        <p:nvGrpSpPr>
          <p:cNvPr id="48" name="MAP">
            <a:extLst>
              <a:ext uri="{FF2B5EF4-FFF2-40B4-BE49-F238E27FC236}">
                <a16:creationId xmlns:a16="http://schemas.microsoft.com/office/drawing/2014/main" id="{0FC11B04-B2EA-439A-BF2D-FE3B9A4E288E}"/>
              </a:ext>
            </a:extLst>
          </p:cNvPr>
          <p:cNvGrpSpPr/>
          <p:nvPr/>
        </p:nvGrpSpPr>
        <p:grpSpPr>
          <a:xfrm>
            <a:off x="10294620" y="5201457"/>
            <a:ext cx="599440" cy="920203"/>
            <a:chOff x="4333240" y="1701077"/>
            <a:chExt cx="599440" cy="920203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6F7477C-5A59-4488-A598-85CB25E718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2960" y="2021840"/>
              <a:ext cx="0" cy="5994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3DF2EDA2-478C-44F6-AB50-D4475064789A}"/>
                </a:ext>
              </a:extLst>
            </p:cNvPr>
            <p:cNvCxnSpPr>
              <a:cxnSpLocks/>
            </p:cNvCxnSpPr>
            <p:nvPr/>
          </p:nvCxnSpPr>
          <p:spPr>
            <a:xfrm>
              <a:off x="4333240" y="2326640"/>
              <a:ext cx="59944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77F3D70-F73A-46CB-98B3-4E936520EADB}"/>
                </a:ext>
              </a:extLst>
            </p:cNvPr>
            <p:cNvSpPr txBox="1"/>
            <p:nvPr/>
          </p:nvSpPr>
          <p:spPr>
            <a:xfrm>
              <a:off x="4466087" y="1701077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tx1"/>
                  </a:solidFill>
                </a:rPr>
                <a:t>N</a:t>
              </a:r>
              <a:endParaRPr lang="en-DE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USER right" descr="https://noto-website-2.storage.googleapis.com/emoji/emoji_u1f601.png">
            <a:extLst>
              <a:ext uri="{FF2B5EF4-FFF2-40B4-BE49-F238E27FC236}">
                <a16:creationId xmlns:a16="http://schemas.microsoft.com/office/drawing/2014/main" id="{2DDE1992-55BB-46DC-878F-E40F8B6AD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612" y="3471130"/>
            <a:ext cx="574040" cy="5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USER left" descr="https://noto-website-2.storage.googleapis.com/emoji/emoji_u1f61c.png">
            <a:extLst>
              <a:ext uri="{FF2B5EF4-FFF2-40B4-BE49-F238E27FC236}">
                <a16:creationId xmlns:a16="http://schemas.microsoft.com/office/drawing/2014/main" id="{7B4ECCF5-BBE2-4482-B624-08E608ECB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885" y="3473519"/>
            <a:ext cx="568962" cy="53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JODEL" descr="Icon&#10;&#10;Description automatically generated">
            <a:extLst>
              <a:ext uri="{FF2B5EF4-FFF2-40B4-BE49-F238E27FC236}">
                <a16:creationId xmlns:a16="http://schemas.microsoft.com/office/drawing/2014/main" id="{469C33CD-8B47-4055-8917-8798564E5C5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886" y="2754391"/>
            <a:ext cx="765506" cy="765506"/>
          </a:xfrm>
          <a:prstGeom prst="rect">
            <a:avLst/>
          </a:prstGeom>
        </p:spPr>
      </p:pic>
      <p:pic>
        <p:nvPicPr>
          <p:cNvPr id="23" name="Legend Jodel" descr="Icon&#10;&#10;Description automatically generated">
            <a:extLst>
              <a:ext uri="{FF2B5EF4-FFF2-40B4-BE49-F238E27FC236}">
                <a16:creationId xmlns:a16="http://schemas.microsoft.com/office/drawing/2014/main" id="{35AC15A2-0466-46FE-B0DC-E1D116F5139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28" y="643285"/>
            <a:ext cx="765506" cy="765506"/>
          </a:xfrm>
          <a:prstGeom prst="rect">
            <a:avLst/>
          </a:prstGeom>
        </p:spPr>
      </p:pic>
      <p:pic>
        <p:nvPicPr>
          <p:cNvPr id="24" name="Legend Reply" descr="Icon&#10;&#10;Description automatically generated">
            <a:extLst>
              <a:ext uri="{FF2B5EF4-FFF2-40B4-BE49-F238E27FC236}">
                <a16:creationId xmlns:a16="http://schemas.microsoft.com/office/drawing/2014/main" id="{0968EE56-035B-44D7-9375-EC1BC6835D2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93" y="728888"/>
            <a:ext cx="598105" cy="598105"/>
          </a:xfrm>
          <a:prstGeom prst="rect">
            <a:avLst/>
          </a:prstGeom>
        </p:spPr>
      </p:pic>
      <p:pic>
        <p:nvPicPr>
          <p:cNvPr id="10" name="USER middle" descr="https://noto-website-2.storage.googleapis.com/emoji/emoji_u1f929.png">
            <a:extLst>
              <a:ext uri="{FF2B5EF4-FFF2-40B4-BE49-F238E27FC236}">
                <a16:creationId xmlns:a16="http://schemas.microsoft.com/office/drawing/2014/main" id="{D56DB313-1B58-4390-91EF-4F8333B97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07" y="3471129"/>
            <a:ext cx="574041" cy="54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JODEL pin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A94AA64-80B3-4240-BF8A-48449983F5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750" y="2272121"/>
            <a:ext cx="637509" cy="637509"/>
          </a:xfrm>
          <a:prstGeom prst="rect">
            <a:avLst/>
          </a:prstGeom>
        </p:spPr>
      </p:pic>
      <p:pic>
        <p:nvPicPr>
          <p:cNvPr id="27" name="Legend Location Pin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F1A997D-935A-4DB0-85DF-5F3D6880D6CB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6" y="689484"/>
            <a:ext cx="637509" cy="637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020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2" grpId="0" animBg="1"/>
      <p:bldP spid="35" grpId="0"/>
      <p:bldP spid="4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R1 object">
            <a:extLst>
              <a:ext uri="{FF2B5EF4-FFF2-40B4-BE49-F238E27FC236}">
                <a16:creationId xmlns:a16="http://schemas.microsoft.com/office/drawing/2014/main" id="{C286BC44-04A2-9138-F810-F5EE5143BFC5}"/>
              </a:ext>
            </a:extLst>
          </p:cNvPr>
          <p:cNvGrpSpPr/>
          <p:nvPr/>
        </p:nvGrpSpPr>
        <p:grpSpPr>
          <a:xfrm>
            <a:off x="10452734" y="2329707"/>
            <a:ext cx="353951" cy="608405"/>
            <a:chOff x="10452734" y="2329707"/>
            <a:chExt cx="353951" cy="608405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51F499A6-2AD6-7D0C-B418-3BC3206067AF}"/>
                </a:ext>
              </a:extLst>
            </p:cNvPr>
            <p:cNvCxnSpPr>
              <a:cxnSpLocks/>
            </p:cNvCxnSpPr>
            <p:nvPr/>
          </p:nvCxnSpPr>
          <p:spPr>
            <a:xfrm>
              <a:off x="10629710" y="2329707"/>
              <a:ext cx="0" cy="250288"/>
            </a:xfrm>
            <a:prstGeom prst="straightConnector1">
              <a:avLst/>
            </a:prstGeom>
            <a:ln w="19050">
              <a:solidFill>
                <a:srgbClr val="0070C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2" name="Picture 81" descr="A picture containing text, accessory, clipart&#10;&#10;Description automatically generated">
              <a:extLst>
                <a:ext uri="{FF2B5EF4-FFF2-40B4-BE49-F238E27FC236}">
                  <a16:creationId xmlns:a16="http://schemas.microsoft.com/office/drawing/2014/main" id="{72C035D1-C54F-FB78-4740-93E3EEDE3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734" y="2584257"/>
              <a:ext cx="353951" cy="353855"/>
            </a:xfrm>
            <a:prstGeom prst="rect">
              <a:avLst/>
            </a:prstGeom>
          </p:spPr>
        </p:pic>
      </p:grpSp>
      <p:cxnSp>
        <p:nvCxnSpPr>
          <p:cNvPr id="101" name="R 1 arrow">
            <a:extLst>
              <a:ext uri="{FF2B5EF4-FFF2-40B4-BE49-F238E27FC236}">
                <a16:creationId xmlns:a16="http://schemas.microsoft.com/office/drawing/2014/main" id="{2B22B599-1410-6F28-86DB-4E50AF18EE8D}"/>
              </a:ext>
            </a:extLst>
          </p:cNvPr>
          <p:cNvCxnSpPr>
            <a:cxnSpLocks/>
          </p:cNvCxnSpPr>
          <p:nvPr/>
        </p:nvCxnSpPr>
        <p:spPr>
          <a:xfrm>
            <a:off x="10163211" y="2314739"/>
            <a:ext cx="466498" cy="0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0" name="R 1 scale">
            <a:extLst>
              <a:ext uri="{FF2B5EF4-FFF2-40B4-BE49-F238E27FC236}">
                <a16:creationId xmlns:a16="http://schemas.microsoft.com/office/drawing/2014/main" id="{724460A9-40CB-C5A8-CEFB-FE9389B73919}"/>
              </a:ext>
            </a:extLst>
          </p:cNvPr>
          <p:cNvGrpSpPr/>
          <p:nvPr/>
        </p:nvGrpSpPr>
        <p:grpSpPr>
          <a:xfrm>
            <a:off x="9159198" y="2325777"/>
            <a:ext cx="2052530" cy="435408"/>
            <a:chOff x="9159198" y="2325777"/>
            <a:chExt cx="2052530" cy="435408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684D65AD-818A-0BF1-E496-39AFBA83CBF5}"/>
                </a:ext>
              </a:extLst>
            </p:cNvPr>
            <p:cNvGrpSpPr/>
            <p:nvPr/>
          </p:nvGrpSpPr>
          <p:grpSpPr>
            <a:xfrm>
              <a:off x="9451623" y="2352595"/>
              <a:ext cx="1408430" cy="408590"/>
              <a:chOff x="4432300" y="2797232"/>
              <a:chExt cx="1408430" cy="408590"/>
            </a:xfrm>
          </p:grpSpPr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1683A3D3-8F08-8179-BD94-CEF5836813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32300" y="2878926"/>
                <a:ext cx="1408430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lg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5B03F2BA-3C4E-1D41-B981-DCE21993C2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2618" y="2797232"/>
                <a:ext cx="0" cy="20107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027E233-448E-EA46-BEAF-A19D75725AC2}"/>
                  </a:ext>
                </a:extLst>
              </p:cNvPr>
              <p:cNvSpPr txBox="1"/>
              <p:nvPr/>
            </p:nvSpPr>
            <p:spPr>
              <a:xfrm>
                <a:off x="5011011" y="2928823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>
                    <a:solidFill>
                      <a:srgbClr val="FF0000"/>
                    </a:solidFill>
                  </a:rPr>
                  <a:t>0</a:t>
                </a:r>
                <a:endParaRPr lang="en-DE" sz="12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87" name="Picture 86" descr="Icon&#10;&#10;Description automatically generated">
              <a:extLst>
                <a:ext uri="{FF2B5EF4-FFF2-40B4-BE49-F238E27FC236}">
                  <a16:creationId xmlns:a16="http://schemas.microsoft.com/office/drawing/2014/main" id="{B0EF000B-EE5F-6445-3317-276AC77C8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836" y="2328360"/>
              <a:ext cx="227892" cy="227892"/>
            </a:xfrm>
            <a:prstGeom prst="rect">
              <a:avLst/>
            </a:prstGeom>
          </p:spPr>
        </p:pic>
        <p:pic>
          <p:nvPicPr>
            <p:cNvPr id="88" name="Picture 8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FACA8F6-F242-1079-56E4-BF8CB0FAE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9198" y="2325777"/>
              <a:ext cx="227892" cy="22789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457756-80B7-49C2-8C93-89A56587D73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POLAR</a:t>
                </a:r>
                <a:r>
                  <a:rPr lang="de-DE" baseline="30000" dirty="0"/>
                  <a:t> </a:t>
                </a:r>
                <a14:m>
                  <m:oMath xmlns:m="http://schemas.openxmlformats.org/officeDocument/2006/math">
                    <m:r>
                      <a:rPr lang="de-DE" i="1" baseline="3000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DE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457756-80B7-49C2-8C93-89A56587D7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6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L coords">
            <a:extLst>
              <a:ext uri="{FF2B5EF4-FFF2-40B4-BE49-F238E27FC236}">
                <a16:creationId xmlns:a16="http://schemas.microsoft.com/office/drawing/2014/main" id="{9A23948B-C994-63E0-4DC6-D7CBC2E09E64}"/>
              </a:ext>
            </a:extLst>
          </p:cNvPr>
          <p:cNvGrpSpPr/>
          <p:nvPr/>
        </p:nvGrpSpPr>
        <p:grpSpPr>
          <a:xfrm>
            <a:off x="1208149" y="2204647"/>
            <a:ext cx="2247016" cy="2290806"/>
            <a:chOff x="2146899" y="1957070"/>
            <a:chExt cx="2247016" cy="229080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8C83C2A-DE78-EF34-B552-8E0308BA50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4210" y="1957070"/>
              <a:ext cx="0" cy="16059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3877367-3D40-400F-7077-50410786581C}"/>
                </a:ext>
              </a:extLst>
            </p:cNvPr>
            <p:cNvCxnSpPr>
              <a:cxnSpLocks/>
            </p:cNvCxnSpPr>
            <p:nvPr/>
          </p:nvCxnSpPr>
          <p:spPr>
            <a:xfrm>
              <a:off x="2944210" y="3563007"/>
              <a:ext cx="144970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D208A03-6BD9-FBDC-CEF6-1B34B493A3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46899" y="3563007"/>
              <a:ext cx="797311" cy="6848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L E3a">
            <a:extLst>
              <a:ext uri="{FF2B5EF4-FFF2-40B4-BE49-F238E27FC236}">
                <a16:creationId xmlns:a16="http://schemas.microsoft.com/office/drawing/2014/main" id="{1B37A034-C1F1-A043-BB3A-B891E14D5DB2}"/>
              </a:ext>
            </a:extLst>
          </p:cNvPr>
          <p:cNvGrpSpPr/>
          <p:nvPr/>
        </p:nvGrpSpPr>
        <p:grpSpPr>
          <a:xfrm>
            <a:off x="1382116" y="2063550"/>
            <a:ext cx="623343" cy="1747034"/>
            <a:chOff x="2015656" y="2063550"/>
            <a:chExt cx="623343" cy="1747034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D456F9E-EC8B-E738-FC36-4FE41DA690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41439" y="2417407"/>
              <a:ext cx="297560" cy="1393177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FF0971B-2DA7-BD8E-3272-29FEDB192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5656" y="2063550"/>
              <a:ext cx="353855" cy="353855"/>
            </a:xfrm>
            <a:prstGeom prst="rect">
              <a:avLst/>
            </a:prstGeom>
          </p:spPr>
        </p:pic>
      </p:grpSp>
      <p:grpSp>
        <p:nvGrpSpPr>
          <p:cNvPr id="162" name="L E3b">
            <a:extLst>
              <a:ext uri="{FF2B5EF4-FFF2-40B4-BE49-F238E27FC236}">
                <a16:creationId xmlns:a16="http://schemas.microsoft.com/office/drawing/2014/main" id="{A897A1D8-E1F4-D98B-F3FB-4BDC84CDEBF4}"/>
              </a:ext>
            </a:extLst>
          </p:cNvPr>
          <p:cNvGrpSpPr/>
          <p:nvPr/>
        </p:nvGrpSpPr>
        <p:grpSpPr>
          <a:xfrm>
            <a:off x="466482" y="3354749"/>
            <a:ext cx="1532249" cy="448869"/>
            <a:chOff x="1100022" y="3354749"/>
            <a:chExt cx="1532249" cy="448869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96B5AD0-69E7-B48F-4E16-90BDD358D66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95769" y="3573362"/>
              <a:ext cx="1136502" cy="230256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A yellow smiley face&#10;&#10;Description automatically generated with low confidence">
              <a:extLst>
                <a:ext uri="{FF2B5EF4-FFF2-40B4-BE49-F238E27FC236}">
                  <a16:creationId xmlns:a16="http://schemas.microsoft.com/office/drawing/2014/main" id="{4511810E-BF3C-C9CB-A8ED-0B807A2A9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022" y="3354749"/>
              <a:ext cx="353855" cy="353855"/>
            </a:xfrm>
            <a:prstGeom prst="rect">
              <a:avLst/>
            </a:prstGeom>
          </p:spPr>
        </p:pic>
      </p:grpSp>
      <p:grpSp>
        <p:nvGrpSpPr>
          <p:cNvPr id="164" name="L E2a">
            <a:extLst>
              <a:ext uri="{FF2B5EF4-FFF2-40B4-BE49-F238E27FC236}">
                <a16:creationId xmlns:a16="http://schemas.microsoft.com/office/drawing/2014/main" id="{DB58EC6B-341F-668E-8EE6-A4CEC9620A1E}"/>
              </a:ext>
            </a:extLst>
          </p:cNvPr>
          <p:cNvGrpSpPr/>
          <p:nvPr/>
        </p:nvGrpSpPr>
        <p:grpSpPr>
          <a:xfrm>
            <a:off x="2005456" y="3810582"/>
            <a:ext cx="529629" cy="723971"/>
            <a:chOff x="2638996" y="3810582"/>
            <a:chExt cx="529629" cy="723971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4DE4CD9-80E9-45C8-CF11-D4949BB2A388}"/>
                </a:ext>
              </a:extLst>
            </p:cNvPr>
            <p:cNvCxnSpPr>
              <a:cxnSpLocks/>
            </p:cNvCxnSpPr>
            <p:nvPr/>
          </p:nvCxnSpPr>
          <p:spPr>
            <a:xfrm>
              <a:off x="2638996" y="3810582"/>
              <a:ext cx="67451" cy="578992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Logo&#10;&#10;Description automatically generated">
              <a:extLst>
                <a:ext uri="{FF2B5EF4-FFF2-40B4-BE49-F238E27FC236}">
                  <a16:creationId xmlns:a16="http://schemas.microsoft.com/office/drawing/2014/main" id="{A0E0B260-3B70-A726-8897-6DD8AF780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770" y="4180698"/>
              <a:ext cx="353855" cy="353855"/>
            </a:xfrm>
            <a:prstGeom prst="rect">
              <a:avLst/>
            </a:prstGeom>
          </p:spPr>
        </p:pic>
      </p:grpSp>
      <p:grpSp>
        <p:nvGrpSpPr>
          <p:cNvPr id="163" name="L E2b">
            <a:extLst>
              <a:ext uri="{FF2B5EF4-FFF2-40B4-BE49-F238E27FC236}">
                <a16:creationId xmlns:a16="http://schemas.microsoft.com/office/drawing/2014/main" id="{D0F18826-9866-6CBC-EA70-C78120869931}"/>
              </a:ext>
            </a:extLst>
          </p:cNvPr>
          <p:cNvGrpSpPr/>
          <p:nvPr/>
        </p:nvGrpSpPr>
        <p:grpSpPr>
          <a:xfrm>
            <a:off x="816703" y="3786388"/>
            <a:ext cx="1188753" cy="353855"/>
            <a:chOff x="1450243" y="3786388"/>
            <a:chExt cx="1188753" cy="35385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2D37051-4AB4-19A2-E61B-945DD5B67F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31018" y="3810583"/>
              <a:ext cx="807978" cy="147146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30B6939D-3AEE-C72A-E16E-C5DBA2B3E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243" y="3786388"/>
              <a:ext cx="353855" cy="353855"/>
            </a:xfrm>
            <a:prstGeom prst="rect">
              <a:avLst/>
            </a:prstGeom>
          </p:spPr>
        </p:pic>
      </p:grpSp>
      <p:grpSp>
        <p:nvGrpSpPr>
          <p:cNvPr id="185" name="L D3">
            <a:extLst>
              <a:ext uri="{FF2B5EF4-FFF2-40B4-BE49-F238E27FC236}">
                <a16:creationId xmlns:a16="http://schemas.microsoft.com/office/drawing/2014/main" id="{9DFD3C39-EF75-58AA-2676-CC2FDB990FED}"/>
              </a:ext>
            </a:extLst>
          </p:cNvPr>
          <p:cNvGrpSpPr/>
          <p:nvPr/>
        </p:nvGrpSpPr>
        <p:grpSpPr>
          <a:xfrm>
            <a:off x="651856" y="2417406"/>
            <a:ext cx="1055893" cy="1155955"/>
            <a:chOff x="1285396" y="2417406"/>
            <a:chExt cx="1055893" cy="115595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C1C4144-D12D-34B9-EE96-E47A1277BA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03367" y="2417406"/>
              <a:ext cx="837922" cy="1155955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lg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2DA8D6A-5666-D825-DC81-6D7EB16E069F}"/>
                </a:ext>
              </a:extLst>
            </p:cNvPr>
            <p:cNvGrpSpPr/>
            <p:nvPr/>
          </p:nvGrpSpPr>
          <p:grpSpPr>
            <a:xfrm>
              <a:off x="1285396" y="2695462"/>
              <a:ext cx="748923" cy="307777"/>
              <a:chOff x="2795862" y="2679800"/>
              <a:chExt cx="748923" cy="307777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187C24C-0E52-103B-45E0-F48ACA413CAB}"/>
                  </a:ext>
                </a:extLst>
              </p:cNvPr>
              <p:cNvSpPr txBox="1"/>
              <p:nvPr/>
            </p:nvSpPr>
            <p:spPr>
              <a:xfrm>
                <a:off x="2795862" y="2679800"/>
                <a:ext cx="7489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rgbClr val="FF0000"/>
                    </a:solidFill>
                  </a:rPr>
                  <a:t>(     -     )</a:t>
                </a:r>
                <a:endParaRPr lang="en-DE" sz="1400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25" name="Picture 24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DB5B06A1-FC90-68A1-7411-690CCEAAE2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prstClr val="black"/>
                  <a:srgbClr val="C0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5023" y="2759490"/>
                <a:ext cx="179082" cy="179082"/>
              </a:xfrm>
              <a:prstGeom prst="rect">
                <a:avLst/>
              </a:prstGeom>
            </p:spPr>
          </p:pic>
          <p:pic>
            <p:nvPicPr>
              <p:cNvPr id="26" name="Picture 25" descr="A yellow smiley face&#10;&#10;Description automatically generated with low confidence">
                <a:extLst>
                  <a:ext uri="{FF2B5EF4-FFF2-40B4-BE49-F238E27FC236}">
                    <a16:creationId xmlns:a16="http://schemas.microsoft.com/office/drawing/2014/main" id="{14BDABDE-6351-7FDB-3773-08D7A0E087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prstClr val="black"/>
                  <a:srgbClr val="C0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9930" y="2759490"/>
                <a:ext cx="179082" cy="179082"/>
              </a:xfrm>
              <a:prstGeom prst="rect">
                <a:avLst/>
              </a:prstGeom>
            </p:spPr>
          </p:pic>
        </p:grpSp>
      </p:grpSp>
      <p:grpSp>
        <p:nvGrpSpPr>
          <p:cNvPr id="186" name="L D2">
            <a:extLst>
              <a:ext uri="{FF2B5EF4-FFF2-40B4-BE49-F238E27FC236}">
                <a16:creationId xmlns:a16="http://schemas.microsoft.com/office/drawing/2014/main" id="{1D12635F-7976-B3EA-2B60-2DB475AE4209}"/>
              </a:ext>
            </a:extLst>
          </p:cNvPr>
          <p:cNvGrpSpPr/>
          <p:nvPr/>
        </p:nvGrpSpPr>
        <p:grpSpPr>
          <a:xfrm>
            <a:off x="1208299" y="3963779"/>
            <a:ext cx="875400" cy="586211"/>
            <a:chOff x="1841839" y="3963779"/>
            <a:chExt cx="875400" cy="586211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C8673E0-57F7-3826-E03A-87E284209CC4}"/>
                </a:ext>
              </a:extLst>
            </p:cNvPr>
            <p:cNvCxnSpPr>
              <a:cxnSpLocks/>
            </p:cNvCxnSpPr>
            <p:nvPr/>
          </p:nvCxnSpPr>
          <p:spPr>
            <a:xfrm>
              <a:off x="1841839" y="3963779"/>
              <a:ext cx="875400" cy="416472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163BE27-7E15-F81F-9860-D85F898A28B1}"/>
                </a:ext>
              </a:extLst>
            </p:cNvPr>
            <p:cNvGrpSpPr/>
            <p:nvPr/>
          </p:nvGrpSpPr>
          <p:grpSpPr>
            <a:xfrm>
              <a:off x="1955458" y="4242213"/>
              <a:ext cx="748923" cy="307777"/>
              <a:chOff x="231186" y="3243384"/>
              <a:chExt cx="748923" cy="307777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5896DDA-B91A-D701-739C-FEB5A4D6C847}"/>
                  </a:ext>
                </a:extLst>
              </p:cNvPr>
              <p:cNvSpPr txBox="1"/>
              <p:nvPr/>
            </p:nvSpPr>
            <p:spPr>
              <a:xfrm>
                <a:off x="231186" y="3243384"/>
                <a:ext cx="7489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rgbClr val="FF0000"/>
                    </a:solidFill>
                  </a:rPr>
                  <a:t>(     -     )</a:t>
                </a:r>
                <a:endParaRPr lang="en-DE" sz="1400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30" name="Picture 29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E8E6EF91-6BAF-3B46-CFD9-7DCBE3DE0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prstClr val="black"/>
                  <a:srgbClr val="C0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239" y="3307730"/>
                <a:ext cx="179082" cy="179082"/>
              </a:xfrm>
              <a:prstGeom prst="rect">
                <a:avLst/>
              </a:prstGeom>
            </p:spPr>
          </p:pic>
          <p:pic>
            <p:nvPicPr>
              <p:cNvPr id="31" name="Picture 30" descr="Logo&#10;&#10;Description automatically generated">
                <a:extLst>
                  <a:ext uri="{FF2B5EF4-FFF2-40B4-BE49-F238E27FC236}">
                    <a16:creationId xmlns:a16="http://schemas.microsoft.com/office/drawing/2014/main" id="{CCE0331B-B2AF-2CB2-B605-831CD63232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rgbClr val="C0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487" y="3324181"/>
                <a:ext cx="179082" cy="179082"/>
              </a:xfrm>
              <a:prstGeom prst="rect">
                <a:avLst/>
              </a:prstGeom>
            </p:spPr>
          </p:pic>
        </p:grpSp>
      </p:grpSp>
      <p:grpSp>
        <p:nvGrpSpPr>
          <p:cNvPr id="160" name="L object">
            <a:extLst>
              <a:ext uri="{FF2B5EF4-FFF2-40B4-BE49-F238E27FC236}">
                <a16:creationId xmlns:a16="http://schemas.microsoft.com/office/drawing/2014/main" id="{8D6C2514-B227-F832-3377-7114DA8512A5}"/>
              </a:ext>
            </a:extLst>
          </p:cNvPr>
          <p:cNvGrpSpPr/>
          <p:nvPr/>
        </p:nvGrpSpPr>
        <p:grpSpPr>
          <a:xfrm>
            <a:off x="1994505" y="2404677"/>
            <a:ext cx="430287" cy="1420932"/>
            <a:chOff x="2628045" y="2404677"/>
            <a:chExt cx="430287" cy="1420932"/>
          </a:xfrm>
        </p:grpSpPr>
        <p:pic>
          <p:nvPicPr>
            <p:cNvPr id="32" name="Picture 31" descr="A picture containing text, accessory, clipart&#10;&#10;Description automatically generated">
              <a:extLst>
                <a:ext uri="{FF2B5EF4-FFF2-40B4-BE49-F238E27FC236}">
                  <a16:creationId xmlns:a16="http://schemas.microsoft.com/office/drawing/2014/main" id="{30BE57E7-ECBA-21E7-DE75-4F6DF4718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4381" y="2404677"/>
              <a:ext cx="353951" cy="353855"/>
            </a:xfrm>
            <a:prstGeom prst="rect">
              <a:avLst/>
            </a:prstGeom>
          </p:spPr>
        </p:pic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60633E7-EA29-DD53-CF6E-1C7C094DD9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8045" y="2827617"/>
              <a:ext cx="222197" cy="99799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L E1a">
            <a:extLst>
              <a:ext uri="{FF2B5EF4-FFF2-40B4-BE49-F238E27FC236}">
                <a16:creationId xmlns:a16="http://schemas.microsoft.com/office/drawing/2014/main" id="{5B58A46C-689B-0C09-A146-A18586FA5511}"/>
              </a:ext>
            </a:extLst>
          </p:cNvPr>
          <p:cNvGrpSpPr/>
          <p:nvPr/>
        </p:nvGrpSpPr>
        <p:grpSpPr>
          <a:xfrm>
            <a:off x="2005458" y="2773420"/>
            <a:ext cx="742579" cy="1037164"/>
            <a:chOff x="2638998" y="2773420"/>
            <a:chExt cx="742579" cy="1037164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5E4B23F-C830-094E-ED7E-52D0A302DF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8998" y="3126601"/>
              <a:ext cx="455939" cy="683983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F13841BF-FFC5-3273-9AD4-FACB7C501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389" y="2773420"/>
              <a:ext cx="296188" cy="296188"/>
            </a:xfrm>
            <a:prstGeom prst="rect">
              <a:avLst/>
            </a:prstGeom>
          </p:spPr>
        </p:pic>
      </p:grpSp>
      <p:grpSp>
        <p:nvGrpSpPr>
          <p:cNvPr id="165" name="L E1b">
            <a:extLst>
              <a:ext uri="{FF2B5EF4-FFF2-40B4-BE49-F238E27FC236}">
                <a16:creationId xmlns:a16="http://schemas.microsoft.com/office/drawing/2014/main" id="{A7BBF0B6-4087-8525-17BB-78DCE7631E7F}"/>
              </a:ext>
            </a:extLst>
          </p:cNvPr>
          <p:cNvGrpSpPr/>
          <p:nvPr/>
        </p:nvGrpSpPr>
        <p:grpSpPr>
          <a:xfrm>
            <a:off x="2000461" y="3816545"/>
            <a:ext cx="1491753" cy="579555"/>
            <a:chOff x="2634001" y="3816545"/>
            <a:chExt cx="1491753" cy="579555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EB876BA-8197-908F-7D99-1836B41D005D}"/>
                </a:ext>
              </a:extLst>
            </p:cNvPr>
            <p:cNvCxnSpPr>
              <a:cxnSpLocks/>
            </p:cNvCxnSpPr>
            <p:nvPr/>
          </p:nvCxnSpPr>
          <p:spPr>
            <a:xfrm>
              <a:off x="2634001" y="3816545"/>
              <a:ext cx="1292429" cy="199551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87FBFA8-81A7-E642-4912-DE880048D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9566" y="4099912"/>
              <a:ext cx="296188" cy="296188"/>
            </a:xfrm>
            <a:prstGeom prst="rect">
              <a:avLst/>
            </a:prstGeom>
          </p:spPr>
        </p:pic>
      </p:grpSp>
      <p:grpSp>
        <p:nvGrpSpPr>
          <p:cNvPr id="187" name="L D1">
            <a:extLst>
              <a:ext uri="{FF2B5EF4-FFF2-40B4-BE49-F238E27FC236}">
                <a16:creationId xmlns:a16="http://schemas.microsoft.com/office/drawing/2014/main" id="{4B3C7C12-32E4-1163-E4B7-F514169E3E9E}"/>
              </a:ext>
            </a:extLst>
          </p:cNvPr>
          <p:cNvGrpSpPr/>
          <p:nvPr/>
        </p:nvGrpSpPr>
        <p:grpSpPr>
          <a:xfrm>
            <a:off x="2461547" y="3141626"/>
            <a:ext cx="993618" cy="889495"/>
            <a:chOff x="3095087" y="3141626"/>
            <a:chExt cx="993618" cy="88949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9E19C47-0435-5586-CDDB-8FCE536ED7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95087" y="3141626"/>
              <a:ext cx="806765" cy="889495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3A59D89-C798-5815-CC67-65B677DE547B}"/>
                </a:ext>
              </a:extLst>
            </p:cNvPr>
            <p:cNvGrpSpPr/>
            <p:nvPr/>
          </p:nvGrpSpPr>
          <p:grpSpPr>
            <a:xfrm>
              <a:off x="3339782" y="3192068"/>
              <a:ext cx="748923" cy="307777"/>
              <a:chOff x="7580737" y="1663830"/>
              <a:chExt cx="748923" cy="307777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2A3F93F-D96A-8D88-81B2-82D9A74B890D}"/>
                  </a:ext>
                </a:extLst>
              </p:cNvPr>
              <p:cNvSpPr txBox="1"/>
              <p:nvPr/>
            </p:nvSpPr>
            <p:spPr>
              <a:xfrm>
                <a:off x="7580737" y="1663830"/>
                <a:ext cx="7489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rgbClr val="FF0000"/>
                    </a:solidFill>
                  </a:rPr>
                  <a:t>(     -     )</a:t>
                </a:r>
                <a:endParaRPr lang="en-DE" sz="1400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38" name="Picture 37" descr="Icon&#10;&#10;Description automatically generated">
                <a:extLst>
                  <a:ext uri="{FF2B5EF4-FFF2-40B4-BE49-F238E27FC236}">
                    <a16:creationId xmlns:a16="http://schemas.microsoft.com/office/drawing/2014/main" id="{1520AC8D-7739-5BFE-26AC-F3DCD494C4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duotone>
                  <a:prstClr val="black"/>
                  <a:srgbClr val="C0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0675" y="1737199"/>
                <a:ext cx="194684" cy="194684"/>
              </a:xfrm>
              <a:prstGeom prst="rect">
                <a:avLst/>
              </a:prstGeom>
            </p:spPr>
          </p:pic>
          <p:pic>
            <p:nvPicPr>
              <p:cNvPr id="39" name="Picture 38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4DEF2754-1FB5-806E-E525-7AF8B366D9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duotone>
                  <a:prstClr val="black"/>
                  <a:srgbClr val="C0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3179" y="1730883"/>
                <a:ext cx="194684" cy="194684"/>
              </a:xfrm>
              <a:prstGeom prst="rect">
                <a:avLst/>
              </a:prstGeom>
            </p:spPr>
          </p:pic>
        </p:grpSp>
      </p:grpSp>
      <p:grpSp>
        <p:nvGrpSpPr>
          <p:cNvPr id="106" name="R3">
            <a:extLst>
              <a:ext uri="{FF2B5EF4-FFF2-40B4-BE49-F238E27FC236}">
                <a16:creationId xmlns:a16="http://schemas.microsoft.com/office/drawing/2014/main" id="{EB862D4B-EFB8-AB3C-51CE-2458AEB7CDA2}"/>
              </a:ext>
            </a:extLst>
          </p:cNvPr>
          <p:cNvGrpSpPr/>
          <p:nvPr/>
        </p:nvGrpSpPr>
        <p:grpSpPr>
          <a:xfrm>
            <a:off x="9137448" y="4329471"/>
            <a:ext cx="2085155" cy="608405"/>
            <a:chOff x="9137448" y="3070452"/>
            <a:chExt cx="2085155" cy="608405"/>
          </a:xfrm>
        </p:grpSpPr>
        <p:pic>
          <p:nvPicPr>
            <p:cNvPr id="85" name="Picture 8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DE1BF76E-226A-EA66-8689-4B20D8EF0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7448" y="3070452"/>
              <a:ext cx="249642" cy="249642"/>
            </a:xfrm>
            <a:prstGeom prst="rect">
              <a:avLst/>
            </a:prstGeom>
          </p:spPr>
        </p:pic>
        <p:pic>
          <p:nvPicPr>
            <p:cNvPr id="86" name="Picture 85" descr="A yellow smiley face&#10;&#10;Description automatically generated with low confidence">
              <a:extLst>
                <a:ext uri="{FF2B5EF4-FFF2-40B4-BE49-F238E27FC236}">
                  <a16:creationId xmlns:a16="http://schemas.microsoft.com/office/drawing/2014/main" id="{0F802826-16AB-C93E-8E0D-7E586ABF8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2961" y="3071098"/>
              <a:ext cx="249642" cy="249642"/>
            </a:xfrm>
            <a:prstGeom prst="rect">
              <a:avLst/>
            </a:prstGeom>
          </p:spPr>
        </p:pic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62A8DB8C-519E-B361-742B-C4B20DD3A5C5}"/>
                </a:ext>
              </a:extLst>
            </p:cNvPr>
            <p:cNvGrpSpPr/>
            <p:nvPr/>
          </p:nvGrpSpPr>
          <p:grpSpPr>
            <a:xfrm>
              <a:off x="9452893" y="3104565"/>
              <a:ext cx="1408430" cy="408590"/>
              <a:chOff x="4432300" y="2797232"/>
              <a:chExt cx="1408430" cy="408590"/>
            </a:xfrm>
          </p:grpSpPr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913C4E97-1447-DBE9-CF7B-4A3E8D971F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32300" y="2878926"/>
                <a:ext cx="1408430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lg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B0A8C4B-B4EB-424A-7662-9ABB11F131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2618" y="2797232"/>
                <a:ext cx="0" cy="20107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6130D8A-2F81-C1D8-7AE0-C8BF1FC32C49}"/>
                  </a:ext>
                </a:extLst>
              </p:cNvPr>
              <p:cNvSpPr txBox="1"/>
              <p:nvPr/>
            </p:nvSpPr>
            <p:spPr>
              <a:xfrm>
                <a:off x="5011011" y="2928823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>
                    <a:solidFill>
                      <a:srgbClr val="FF0000"/>
                    </a:solidFill>
                  </a:rPr>
                  <a:t>0</a:t>
                </a:r>
                <a:endParaRPr lang="en-DE" sz="1200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EC7E6CF4-B445-DB54-AC83-472BACDBCAD6}"/>
                </a:ext>
              </a:extLst>
            </p:cNvPr>
            <p:cNvCxnSpPr>
              <a:cxnSpLocks/>
            </p:cNvCxnSpPr>
            <p:nvPr/>
          </p:nvCxnSpPr>
          <p:spPr>
            <a:xfrm>
              <a:off x="9888258" y="3070452"/>
              <a:ext cx="0" cy="250288"/>
            </a:xfrm>
            <a:prstGeom prst="straightConnector1">
              <a:avLst/>
            </a:prstGeom>
            <a:ln w="19050">
              <a:solidFill>
                <a:srgbClr val="0070C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8" name="Picture 97" descr="A picture containing text, accessory, clipart&#10;&#10;Description automatically generated">
              <a:extLst>
                <a:ext uri="{FF2B5EF4-FFF2-40B4-BE49-F238E27FC236}">
                  <a16:creationId xmlns:a16="http://schemas.microsoft.com/office/drawing/2014/main" id="{362B296C-81CF-11B6-4E95-4834357CC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1282" y="3325002"/>
              <a:ext cx="353951" cy="353855"/>
            </a:xfrm>
            <a:prstGeom prst="rect">
              <a:avLst/>
            </a:prstGeom>
          </p:spPr>
        </p:pic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70C138F8-ED8E-6EFC-7001-17B5CDA7FD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8257" y="3070452"/>
              <a:ext cx="274954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R2">
            <a:extLst>
              <a:ext uri="{FF2B5EF4-FFF2-40B4-BE49-F238E27FC236}">
                <a16:creationId xmlns:a16="http://schemas.microsoft.com/office/drawing/2014/main" id="{E9B9E448-820D-9159-1B66-DE6215E6253C}"/>
              </a:ext>
            </a:extLst>
          </p:cNvPr>
          <p:cNvGrpSpPr/>
          <p:nvPr/>
        </p:nvGrpSpPr>
        <p:grpSpPr>
          <a:xfrm>
            <a:off x="9142921" y="3258974"/>
            <a:ext cx="2079682" cy="638776"/>
            <a:chOff x="9142921" y="3844078"/>
            <a:chExt cx="2079682" cy="638776"/>
          </a:xfrm>
        </p:grpSpPr>
        <p:pic>
          <p:nvPicPr>
            <p:cNvPr id="83" name="Picture 8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7AC1CA7-B9BF-E143-42DD-92A7C06C5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2921" y="3844078"/>
              <a:ext cx="249642" cy="249642"/>
            </a:xfrm>
            <a:prstGeom prst="rect">
              <a:avLst/>
            </a:prstGeom>
          </p:spPr>
        </p:pic>
        <p:pic>
          <p:nvPicPr>
            <p:cNvPr id="84" name="Picture 83" descr="Logo&#10;&#10;Description automatically generated">
              <a:extLst>
                <a:ext uri="{FF2B5EF4-FFF2-40B4-BE49-F238E27FC236}">
                  <a16:creationId xmlns:a16="http://schemas.microsoft.com/office/drawing/2014/main" id="{77318C36-58EF-D993-1643-85C699AE8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2961" y="3866353"/>
              <a:ext cx="249642" cy="249642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FB2BF988-345A-21AF-F291-1022017C813A}"/>
                </a:ext>
              </a:extLst>
            </p:cNvPr>
            <p:cNvGrpSpPr/>
            <p:nvPr/>
          </p:nvGrpSpPr>
          <p:grpSpPr>
            <a:xfrm>
              <a:off x="9454163" y="3920077"/>
              <a:ext cx="1408430" cy="408590"/>
              <a:chOff x="4432300" y="2797232"/>
              <a:chExt cx="1408430" cy="408590"/>
            </a:xfrm>
          </p:grpSpPr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C4FB151B-AD44-6064-73D0-3DF84435BA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32300" y="2878926"/>
                <a:ext cx="1408430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lg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FD804612-7332-003A-AC32-FFCF9060C6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2618" y="2797232"/>
                <a:ext cx="0" cy="20107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8AEDD53-E456-52D6-6F50-B976E1999D7F}"/>
                  </a:ext>
                </a:extLst>
              </p:cNvPr>
              <p:cNvSpPr txBox="1"/>
              <p:nvPr/>
            </p:nvSpPr>
            <p:spPr>
              <a:xfrm>
                <a:off x="5011011" y="2928823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>
                    <a:solidFill>
                      <a:srgbClr val="FF0000"/>
                    </a:solidFill>
                  </a:rPr>
                  <a:t>0</a:t>
                </a:r>
                <a:endParaRPr lang="en-DE" sz="1200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E2D649F7-A0D8-9A8D-323B-CA3ABCBEB387}"/>
                </a:ext>
              </a:extLst>
            </p:cNvPr>
            <p:cNvCxnSpPr>
              <a:cxnSpLocks/>
            </p:cNvCxnSpPr>
            <p:nvPr/>
          </p:nvCxnSpPr>
          <p:spPr>
            <a:xfrm>
              <a:off x="10387522" y="3874449"/>
              <a:ext cx="0" cy="250288"/>
            </a:xfrm>
            <a:prstGeom prst="straightConnector1">
              <a:avLst/>
            </a:prstGeom>
            <a:ln w="19050">
              <a:solidFill>
                <a:srgbClr val="0070C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0" name="Picture 99" descr="A picture containing text, accessory, clipart&#10;&#10;Description automatically generated">
              <a:extLst>
                <a:ext uri="{FF2B5EF4-FFF2-40B4-BE49-F238E27FC236}">
                  <a16:creationId xmlns:a16="http://schemas.microsoft.com/office/drawing/2014/main" id="{130C4112-A9EE-0521-83A4-C05D502C6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546" y="4128999"/>
              <a:ext cx="353951" cy="353855"/>
            </a:xfrm>
            <a:prstGeom prst="rect">
              <a:avLst/>
            </a:prstGeom>
          </p:spPr>
        </p:pic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AF20F3B5-4497-D191-732D-F90EA5C082F9}"/>
                </a:ext>
              </a:extLst>
            </p:cNvPr>
            <p:cNvCxnSpPr>
              <a:cxnSpLocks/>
            </p:cNvCxnSpPr>
            <p:nvPr/>
          </p:nvCxnSpPr>
          <p:spPr>
            <a:xfrm>
              <a:off x="10163211" y="3874449"/>
              <a:ext cx="22431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M coords">
            <a:extLst>
              <a:ext uri="{FF2B5EF4-FFF2-40B4-BE49-F238E27FC236}">
                <a16:creationId xmlns:a16="http://schemas.microsoft.com/office/drawing/2014/main" id="{A6D94908-60AD-CF54-7141-E42A1A7E806E}"/>
              </a:ext>
            </a:extLst>
          </p:cNvPr>
          <p:cNvGrpSpPr/>
          <p:nvPr/>
        </p:nvGrpSpPr>
        <p:grpSpPr>
          <a:xfrm>
            <a:off x="4810393" y="2252167"/>
            <a:ext cx="1432054" cy="2105458"/>
            <a:chOff x="2277772" y="2030002"/>
            <a:chExt cx="1432054" cy="2105458"/>
          </a:xfrm>
        </p:grpSpPr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61031947-44EE-8E91-EDD2-3E558D9333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4210" y="2030002"/>
              <a:ext cx="0" cy="15330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C595D37-B796-0A00-E0E0-4E731D5DD2C2}"/>
                </a:ext>
              </a:extLst>
            </p:cNvPr>
            <p:cNvCxnSpPr>
              <a:cxnSpLocks/>
            </p:cNvCxnSpPr>
            <p:nvPr/>
          </p:nvCxnSpPr>
          <p:spPr>
            <a:xfrm>
              <a:off x="2944210" y="3563007"/>
              <a:ext cx="76561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E0FDA514-49A0-83FF-70B9-4D9B36D99C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77772" y="3563007"/>
              <a:ext cx="666438" cy="57245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M projection arc">
            <a:extLst>
              <a:ext uri="{FF2B5EF4-FFF2-40B4-BE49-F238E27FC236}">
                <a16:creationId xmlns:a16="http://schemas.microsoft.com/office/drawing/2014/main" id="{4CEB21D2-AF58-B4C1-5655-1CA91EA78F42}"/>
              </a:ext>
            </a:extLst>
          </p:cNvPr>
          <p:cNvGrpSpPr/>
          <p:nvPr/>
        </p:nvGrpSpPr>
        <p:grpSpPr>
          <a:xfrm>
            <a:off x="5069030" y="3221128"/>
            <a:ext cx="240161" cy="258606"/>
            <a:chOff x="5702570" y="3221128"/>
            <a:chExt cx="240161" cy="258606"/>
          </a:xfrm>
        </p:grpSpPr>
        <p:sp>
          <p:nvSpPr>
            <p:cNvPr id="169" name="M projection arc">
              <a:extLst>
                <a:ext uri="{FF2B5EF4-FFF2-40B4-BE49-F238E27FC236}">
                  <a16:creationId xmlns:a16="http://schemas.microsoft.com/office/drawing/2014/main" id="{D2EEDBFC-377A-DEB8-5B6D-8513CADB6C7A}"/>
                </a:ext>
              </a:extLst>
            </p:cNvPr>
            <p:cNvSpPr/>
            <p:nvPr/>
          </p:nvSpPr>
          <p:spPr>
            <a:xfrm rot="4908406">
              <a:off x="5693348" y="3230350"/>
              <a:ext cx="258606" cy="240161"/>
            </a:xfrm>
            <a:prstGeom prst="arc">
              <a:avLst>
                <a:gd name="adj1" fmla="val 13015680"/>
                <a:gd name="adj2" fmla="val 121364"/>
              </a:avLst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44984404-6A9C-DB77-56AA-EB946B8E11BB}"/>
                </a:ext>
              </a:extLst>
            </p:cNvPr>
            <p:cNvSpPr/>
            <p:nvPr/>
          </p:nvSpPr>
          <p:spPr>
            <a:xfrm rot="88335">
              <a:off x="5823231" y="3326723"/>
              <a:ext cx="45719" cy="45719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189" name="M object">
            <a:extLst>
              <a:ext uri="{FF2B5EF4-FFF2-40B4-BE49-F238E27FC236}">
                <a16:creationId xmlns:a16="http://schemas.microsoft.com/office/drawing/2014/main" id="{CA1EDEEA-BDF4-D441-3F0E-A80473AA685A}"/>
              </a:ext>
            </a:extLst>
          </p:cNvPr>
          <p:cNvGrpSpPr/>
          <p:nvPr/>
        </p:nvGrpSpPr>
        <p:grpSpPr>
          <a:xfrm>
            <a:off x="5483448" y="2369113"/>
            <a:ext cx="430287" cy="1420932"/>
            <a:chOff x="6116988" y="2369113"/>
            <a:chExt cx="430287" cy="1420932"/>
          </a:xfrm>
        </p:grpSpPr>
        <p:pic>
          <p:nvPicPr>
            <p:cNvPr id="171" name="M object" descr="A picture containing text, accessory, clipart&#10;&#10;Description automatically generated">
              <a:extLst>
                <a:ext uri="{FF2B5EF4-FFF2-40B4-BE49-F238E27FC236}">
                  <a16:creationId xmlns:a16="http://schemas.microsoft.com/office/drawing/2014/main" id="{0E6D00D5-5F7D-44C1-24F4-CACD69392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324" y="2369113"/>
              <a:ext cx="353951" cy="353855"/>
            </a:xfrm>
            <a:prstGeom prst="rect">
              <a:avLst/>
            </a:prstGeom>
          </p:spPr>
        </p:pic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0BCCBBCE-2A5B-B0AF-32E3-40CED78FF4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6988" y="2792053"/>
              <a:ext cx="222197" cy="99799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3" name="M projection">
            <a:extLst>
              <a:ext uri="{FF2B5EF4-FFF2-40B4-BE49-F238E27FC236}">
                <a16:creationId xmlns:a16="http://schemas.microsoft.com/office/drawing/2014/main" id="{B5377EE0-7286-C5E6-818C-6077E29F1CF4}"/>
              </a:ext>
            </a:extLst>
          </p:cNvPr>
          <p:cNvCxnSpPr>
            <a:cxnSpLocks/>
          </p:cNvCxnSpPr>
          <p:nvPr/>
        </p:nvCxnSpPr>
        <p:spPr>
          <a:xfrm flipH="1">
            <a:off x="5044028" y="3104710"/>
            <a:ext cx="601044" cy="201250"/>
          </a:xfrm>
          <a:prstGeom prst="straightConnector1">
            <a:avLst/>
          </a:prstGeom>
          <a:ln w="127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M differential">
            <a:extLst>
              <a:ext uri="{FF2B5EF4-FFF2-40B4-BE49-F238E27FC236}">
                <a16:creationId xmlns:a16="http://schemas.microsoft.com/office/drawing/2014/main" id="{D98E8912-D74B-F996-A312-0AD7631BD007}"/>
              </a:ext>
            </a:extLst>
          </p:cNvPr>
          <p:cNvCxnSpPr>
            <a:cxnSpLocks/>
          </p:cNvCxnSpPr>
          <p:nvPr/>
        </p:nvCxnSpPr>
        <p:spPr>
          <a:xfrm flipH="1" flipV="1">
            <a:off x="4801524" y="3050481"/>
            <a:ext cx="1165415" cy="1284923"/>
          </a:xfrm>
          <a:prstGeom prst="straightConnector1">
            <a:avLst/>
          </a:prstGeom>
          <a:ln w="1270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5" name="M differential a" descr="Icon&#10;&#10;Description automatically generated">
            <a:extLst>
              <a:ext uri="{FF2B5EF4-FFF2-40B4-BE49-F238E27FC236}">
                <a16:creationId xmlns:a16="http://schemas.microsoft.com/office/drawing/2014/main" id="{0264FBF6-54FA-BC81-93F7-314C4CC7205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796" y="2852614"/>
            <a:ext cx="194684" cy="194684"/>
          </a:xfrm>
          <a:prstGeom prst="rect">
            <a:avLst/>
          </a:prstGeom>
        </p:spPr>
      </p:pic>
      <p:pic>
        <p:nvPicPr>
          <p:cNvPr id="176" name="M differential b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48B2BB7-B974-9881-B402-613F7D28E15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72" y="4039384"/>
            <a:ext cx="194684" cy="194684"/>
          </a:xfrm>
          <a:prstGeom prst="rect">
            <a:avLst/>
          </a:prstGeom>
        </p:spPr>
      </p:pic>
      <p:grpSp>
        <p:nvGrpSpPr>
          <p:cNvPr id="177" name="M differential label">
            <a:extLst>
              <a:ext uri="{FF2B5EF4-FFF2-40B4-BE49-F238E27FC236}">
                <a16:creationId xmlns:a16="http://schemas.microsoft.com/office/drawing/2014/main" id="{CB890E0B-72C8-2A49-5E2F-2CCDF368CC1C}"/>
              </a:ext>
            </a:extLst>
          </p:cNvPr>
          <p:cNvGrpSpPr/>
          <p:nvPr/>
        </p:nvGrpSpPr>
        <p:grpSpPr>
          <a:xfrm>
            <a:off x="4568676" y="3640668"/>
            <a:ext cx="748923" cy="307777"/>
            <a:chOff x="7580737" y="1663830"/>
            <a:chExt cx="748923" cy="307777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17B2731F-7193-DF01-5B15-BD5E58374998}"/>
                </a:ext>
              </a:extLst>
            </p:cNvPr>
            <p:cNvSpPr txBox="1"/>
            <p:nvPr/>
          </p:nvSpPr>
          <p:spPr>
            <a:xfrm>
              <a:off x="7580737" y="1663830"/>
              <a:ext cx="7489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</a:rPr>
                <a:t>(     -     )</a:t>
              </a:r>
              <a:endParaRPr lang="en-DE" sz="1400" dirty="0">
                <a:solidFill>
                  <a:srgbClr val="FF0000"/>
                </a:solidFill>
              </a:endParaRPr>
            </a:p>
          </p:txBody>
        </p:sp>
        <p:pic>
          <p:nvPicPr>
            <p:cNvPr id="180" name="Picture 179" descr="Icon&#10;&#10;Description automatically generated">
              <a:extLst>
                <a:ext uri="{FF2B5EF4-FFF2-40B4-BE49-F238E27FC236}">
                  <a16:creationId xmlns:a16="http://schemas.microsoft.com/office/drawing/2014/main" id="{D875BE3D-521D-7114-5C64-BB8E021A4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0675" y="1737199"/>
              <a:ext cx="194684" cy="194684"/>
            </a:xfrm>
            <a:prstGeom prst="rect">
              <a:avLst/>
            </a:prstGeom>
          </p:spPr>
        </p:pic>
        <p:pic>
          <p:nvPicPr>
            <p:cNvPr id="181" name="Picture 18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C5DBD7B2-C292-7C19-9BDC-46485BDBF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3179" y="1730883"/>
              <a:ext cx="194684" cy="194684"/>
            </a:xfrm>
            <a:prstGeom prst="rect">
              <a:avLst/>
            </a:prstGeom>
          </p:spPr>
        </p:pic>
      </p:grpSp>
      <p:cxnSp>
        <p:nvCxnSpPr>
          <p:cNvPr id="178" name="M projection scale">
            <a:extLst>
              <a:ext uri="{FF2B5EF4-FFF2-40B4-BE49-F238E27FC236}">
                <a16:creationId xmlns:a16="http://schemas.microsoft.com/office/drawing/2014/main" id="{1CA35168-5DB4-E720-1C38-64528B4C4F7D}"/>
              </a:ext>
            </a:extLst>
          </p:cNvPr>
          <p:cNvCxnSpPr>
            <a:cxnSpLocks/>
          </p:cNvCxnSpPr>
          <p:nvPr/>
        </p:nvCxnSpPr>
        <p:spPr>
          <a:xfrm flipH="1" flipV="1">
            <a:off x="5008724" y="3332254"/>
            <a:ext cx="437070" cy="488654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" name="M 2">
            <a:extLst>
              <a:ext uri="{FF2B5EF4-FFF2-40B4-BE49-F238E27FC236}">
                <a16:creationId xmlns:a16="http://schemas.microsoft.com/office/drawing/2014/main" id="{95C5986C-0DCF-61BD-9B22-ABB81452434F}"/>
              </a:ext>
            </a:extLst>
          </p:cNvPr>
          <p:cNvGrpSpPr/>
          <p:nvPr/>
        </p:nvGrpSpPr>
        <p:grpSpPr>
          <a:xfrm>
            <a:off x="6521370" y="2267376"/>
            <a:ext cx="1699062" cy="2105458"/>
            <a:chOff x="6803938" y="618570"/>
            <a:chExt cx="1699062" cy="2105458"/>
          </a:xfrm>
        </p:grpSpPr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CE9FC1A5-E73A-BB93-6EFF-2C4ABFCC7E06}"/>
                </a:ext>
              </a:extLst>
            </p:cNvPr>
            <p:cNvGrpSpPr/>
            <p:nvPr/>
          </p:nvGrpSpPr>
          <p:grpSpPr>
            <a:xfrm>
              <a:off x="6983735" y="618570"/>
              <a:ext cx="1432054" cy="2105458"/>
              <a:chOff x="2277772" y="2030002"/>
              <a:chExt cx="1432054" cy="2105458"/>
            </a:xfrm>
          </p:grpSpPr>
          <p:cxnSp>
            <p:nvCxnSpPr>
              <p:cNvPr id="225" name="Straight Arrow Connector 224">
                <a:extLst>
                  <a:ext uri="{FF2B5EF4-FFF2-40B4-BE49-F238E27FC236}">
                    <a16:creationId xmlns:a16="http://schemas.microsoft.com/office/drawing/2014/main" id="{3241B15B-982F-EE4E-C6F6-DD8AE3BF8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44210" y="2030002"/>
                <a:ext cx="0" cy="153300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>
                <a:extLst>
                  <a:ext uri="{FF2B5EF4-FFF2-40B4-BE49-F238E27FC236}">
                    <a16:creationId xmlns:a16="http://schemas.microsoft.com/office/drawing/2014/main" id="{8E8012BC-96D5-D66E-98F1-081100DD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4210" y="3563007"/>
                <a:ext cx="76561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>
                <a:extLst>
                  <a:ext uri="{FF2B5EF4-FFF2-40B4-BE49-F238E27FC236}">
                    <a16:creationId xmlns:a16="http://schemas.microsoft.com/office/drawing/2014/main" id="{5D66CBE9-F163-1294-EC09-32C62FAF334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77772" y="3563007"/>
                <a:ext cx="666438" cy="57245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F81DBCEA-E5BC-5027-B9DA-83F9DE35BB72}"/>
                </a:ext>
              </a:extLst>
            </p:cNvPr>
            <p:cNvCxnSpPr>
              <a:cxnSpLocks/>
            </p:cNvCxnSpPr>
            <p:nvPr/>
          </p:nvCxnSpPr>
          <p:spPr>
            <a:xfrm>
              <a:off x="7031734" y="1846393"/>
              <a:ext cx="1471266" cy="699955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7338B4BF-D307-875F-AA37-564CE6A6CD85}"/>
                </a:ext>
              </a:extLst>
            </p:cNvPr>
            <p:cNvGrpSpPr/>
            <p:nvPr/>
          </p:nvGrpSpPr>
          <p:grpSpPr>
            <a:xfrm>
              <a:off x="6803938" y="2024835"/>
              <a:ext cx="748923" cy="307777"/>
              <a:chOff x="231186" y="3243384"/>
              <a:chExt cx="748923" cy="307777"/>
            </a:xfrm>
          </p:grpSpPr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78FC6DC1-3E1F-9C8B-65DA-F1EA7CA0FC1B}"/>
                  </a:ext>
                </a:extLst>
              </p:cNvPr>
              <p:cNvSpPr txBox="1"/>
              <p:nvPr/>
            </p:nvSpPr>
            <p:spPr>
              <a:xfrm>
                <a:off x="231186" y="3243384"/>
                <a:ext cx="7489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rgbClr val="FF0000"/>
                    </a:solidFill>
                  </a:rPr>
                  <a:t>(     -     )</a:t>
                </a:r>
                <a:endParaRPr lang="en-DE" sz="1400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223" name="Picture 222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1904537-6B9A-893A-7549-DEFB63B412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prstClr val="black"/>
                  <a:srgbClr val="C0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239" y="3307730"/>
                <a:ext cx="179082" cy="179082"/>
              </a:xfrm>
              <a:prstGeom prst="rect">
                <a:avLst/>
              </a:prstGeom>
            </p:spPr>
          </p:pic>
          <p:pic>
            <p:nvPicPr>
              <p:cNvPr id="224" name="Picture 223" descr="Logo&#10;&#10;Description automatically generated">
                <a:extLst>
                  <a:ext uri="{FF2B5EF4-FFF2-40B4-BE49-F238E27FC236}">
                    <a16:creationId xmlns:a16="http://schemas.microsoft.com/office/drawing/2014/main" id="{557427E9-D47F-B55F-52A3-2D4D0C0590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rgbClr val="C0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487" y="3324181"/>
                <a:ext cx="179082" cy="179082"/>
              </a:xfrm>
              <a:prstGeom prst="rect">
                <a:avLst/>
              </a:prstGeom>
            </p:spPr>
          </p:pic>
        </p:grpSp>
        <p:sp>
          <p:nvSpPr>
            <p:cNvPr id="214" name="Arc 213">
              <a:extLst>
                <a:ext uri="{FF2B5EF4-FFF2-40B4-BE49-F238E27FC236}">
                  <a16:creationId xmlns:a16="http://schemas.microsoft.com/office/drawing/2014/main" id="{0BA09FA8-FA3C-DCB5-9A8B-34055D20C852}"/>
                </a:ext>
              </a:extLst>
            </p:cNvPr>
            <p:cNvSpPr/>
            <p:nvPr/>
          </p:nvSpPr>
          <p:spPr>
            <a:xfrm rot="3762604">
              <a:off x="8100238" y="2228197"/>
              <a:ext cx="258606" cy="240161"/>
            </a:xfrm>
            <a:prstGeom prst="arc">
              <a:avLst>
                <a:gd name="adj1" fmla="val 9458895"/>
                <a:gd name="adj2" fmla="val 21083827"/>
              </a:avLst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298C57D3-55DF-EFEE-256D-C2B94A5AC437}"/>
                </a:ext>
              </a:extLst>
            </p:cNvPr>
            <p:cNvSpPr/>
            <p:nvPr/>
          </p:nvSpPr>
          <p:spPr>
            <a:xfrm rot="88335">
              <a:off x="8241792" y="2301975"/>
              <a:ext cx="45977" cy="45719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pic>
          <p:nvPicPr>
            <p:cNvPr id="216" name="Picture 215" descr="A picture containing text, accessory, clipart&#10;&#10;Description automatically generated">
              <a:extLst>
                <a:ext uri="{FF2B5EF4-FFF2-40B4-BE49-F238E27FC236}">
                  <a16:creationId xmlns:a16="http://schemas.microsoft.com/office/drawing/2014/main" id="{D8580DA3-CD2D-87FB-F315-2A2EB43D3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1227" y="709615"/>
              <a:ext cx="353951" cy="353855"/>
            </a:xfrm>
            <a:prstGeom prst="rect">
              <a:avLst/>
            </a:prstGeom>
          </p:spPr>
        </p:pic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88854956-8AC2-D9D3-A2D2-BAA6D15C5D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74891" y="1132555"/>
              <a:ext cx="222197" cy="99799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34D520CB-5A04-DDC4-A5E6-7463AE54CA82}"/>
                </a:ext>
              </a:extLst>
            </p:cNvPr>
            <p:cNvCxnSpPr>
              <a:cxnSpLocks/>
            </p:cNvCxnSpPr>
            <p:nvPr/>
          </p:nvCxnSpPr>
          <p:spPr>
            <a:xfrm>
              <a:off x="7819481" y="1445512"/>
              <a:ext cx="361676" cy="940513"/>
            </a:xfrm>
            <a:prstGeom prst="straightConnector1">
              <a:avLst/>
            </a:prstGeom>
            <a:ln w="12700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9" name="Picture 218" descr="Logo&#10;&#10;Description automatically generated">
              <a:extLst>
                <a:ext uri="{FF2B5EF4-FFF2-40B4-BE49-F238E27FC236}">
                  <a16:creationId xmlns:a16="http://schemas.microsoft.com/office/drawing/2014/main" id="{0C90179C-93B5-D2CF-8ACB-1A6EDD64A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808" y="2541791"/>
              <a:ext cx="179082" cy="179082"/>
            </a:xfrm>
            <a:prstGeom prst="rect">
              <a:avLst/>
            </a:prstGeom>
          </p:spPr>
        </p:pic>
        <p:pic>
          <p:nvPicPr>
            <p:cNvPr id="220" name="Picture 21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C08320A-6C29-12E0-98C0-5C0FFECD0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474" y="1568952"/>
              <a:ext cx="179082" cy="179082"/>
            </a:xfrm>
            <a:prstGeom prst="rect">
              <a:avLst/>
            </a:prstGeom>
          </p:spPr>
        </p:pic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2CEB6653-6F5E-7AF9-C480-8C9502A5B161}"/>
                </a:ext>
              </a:extLst>
            </p:cNvPr>
            <p:cNvCxnSpPr>
              <a:cxnSpLocks/>
            </p:cNvCxnSpPr>
            <p:nvPr/>
          </p:nvCxnSpPr>
          <p:spPr>
            <a:xfrm>
              <a:off x="7628741" y="2176785"/>
              <a:ext cx="530984" cy="259491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8" name="M 3">
            <a:extLst>
              <a:ext uri="{FF2B5EF4-FFF2-40B4-BE49-F238E27FC236}">
                <a16:creationId xmlns:a16="http://schemas.microsoft.com/office/drawing/2014/main" id="{E045227C-9DE8-DE4B-FE63-25BED46EDFA3}"/>
              </a:ext>
            </a:extLst>
          </p:cNvPr>
          <p:cNvSpPr txBox="1"/>
          <p:nvPr/>
        </p:nvSpPr>
        <p:spPr>
          <a:xfrm>
            <a:off x="6124456" y="4870707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...</a:t>
            </a:r>
            <a:endParaRPr lang="en-DE" dirty="0"/>
          </a:p>
        </p:txBody>
      </p:sp>
      <p:sp>
        <p:nvSpPr>
          <p:cNvPr id="229" name="L Differentials">
            <a:extLst>
              <a:ext uri="{FF2B5EF4-FFF2-40B4-BE49-F238E27FC236}">
                <a16:creationId xmlns:a16="http://schemas.microsoft.com/office/drawing/2014/main" id="{BF27A5ED-15E2-F9F1-936B-475D6D1FC496}"/>
              </a:ext>
            </a:extLst>
          </p:cNvPr>
          <p:cNvSpPr txBox="1"/>
          <p:nvPr/>
        </p:nvSpPr>
        <p:spPr>
          <a:xfrm>
            <a:off x="1099481" y="1527963"/>
            <a:ext cx="1756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Differentials</a:t>
            </a:r>
            <a:endParaRPr lang="en-DE" sz="2400" b="1" dirty="0"/>
          </a:p>
        </p:txBody>
      </p:sp>
      <p:sp>
        <p:nvSpPr>
          <p:cNvPr id="230" name="M Projection">
            <a:extLst>
              <a:ext uri="{FF2B5EF4-FFF2-40B4-BE49-F238E27FC236}">
                <a16:creationId xmlns:a16="http://schemas.microsoft.com/office/drawing/2014/main" id="{F22F010C-9E9B-8493-79B3-7FE8A9826C3B}"/>
              </a:ext>
            </a:extLst>
          </p:cNvPr>
          <p:cNvSpPr txBox="1"/>
          <p:nvPr/>
        </p:nvSpPr>
        <p:spPr>
          <a:xfrm>
            <a:off x="5500833" y="1533934"/>
            <a:ext cx="1493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Projection</a:t>
            </a:r>
            <a:endParaRPr lang="en-DE" sz="2400" b="1" dirty="0"/>
          </a:p>
        </p:txBody>
      </p:sp>
      <p:sp>
        <p:nvSpPr>
          <p:cNvPr id="231" name="R Scale">
            <a:extLst>
              <a:ext uri="{FF2B5EF4-FFF2-40B4-BE49-F238E27FC236}">
                <a16:creationId xmlns:a16="http://schemas.microsoft.com/office/drawing/2014/main" id="{055A45ED-5603-7791-4271-9394A685EE6B}"/>
              </a:ext>
            </a:extLst>
          </p:cNvPr>
          <p:cNvSpPr txBox="1"/>
          <p:nvPr/>
        </p:nvSpPr>
        <p:spPr>
          <a:xfrm>
            <a:off x="9229993" y="1185371"/>
            <a:ext cx="1873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Interpretable</a:t>
            </a:r>
          </a:p>
          <a:p>
            <a:pPr algn="ctr"/>
            <a:r>
              <a:rPr lang="de-DE" sz="2400" b="1" dirty="0"/>
              <a:t>Scale</a:t>
            </a:r>
            <a:endParaRPr lang="en-DE" sz="2400" b="1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16D25C5-7DFA-89A2-FB57-453C287D7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</p:spPr>
        <p:txBody>
          <a:bodyPr/>
          <a:lstStyle/>
          <a:p>
            <a:r>
              <a:rPr lang="en-GB" dirty="0"/>
              <a:t>Word-Emoji Embeddings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0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  <p:bldP spid="229" grpId="0"/>
      <p:bldP spid="230" grpId="0"/>
      <p:bldP spid="2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89ABA-2E8F-AC89-AE3D-A9399251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Study Design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C51E4-CF46-71ED-A105-0B67C44C9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305"/>
            <a:ext cx="5137298" cy="4351338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Selection Test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1D026-419C-6D30-C3DF-ADAD86C16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Word-Emoji Embeddings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258CA-B1A3-F538-97C3-02970CDA8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67071"/>
            <a:ext cx="3722799" cy="36863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7A09-2533-2530-02D4-5123C9659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420" y="2270760"/>
            <a:ext cx="5438807" cy="367083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B6AF484-9E2D-8FE0-1B55-44A407660BF1}"/>
              </a:ext>
            </a:extLst>
          </p:cNvPr>
          <p:cNvSpPr txBox="1">
            <a:spLocks/>
          </p:cNvSpPr>
          <p:nvPr/>
        </p:nvSpPr>
        <p:spPr>
          <a:xfrm>
            <a:off x="5730421" y="1553594"/>
            <a:ext cx="51372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/>
              <a:t>Preference Test</a:t>
            </a:r>
          </a:p>
        </p:txBody>
      </p:sp>
    </p:spTree>
    <p:extLst>
      <p:ext uri="{BB962C8B-B14F-4D97-AF65-F5344CB8AC3E}">
        <p14:creationId xmlns:p14="http://schemas.microsoft.com/office/powerpoint/2010/main" val="21426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9EAA6-A7BD-7E42-0ADB-7493C848B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Study Campaigns</a:t>
            </a:r>
            <a:endParaRPr lang="en-DE" dirty="0"/>
          </a:p>
        </p:txBody>
      </p:sp>
      <p:pic>
        <p:nvPicPr>
          <p:cNvPr id="5" name="WE">
            <a:extLst>
              <a:ext uri="{FF2B5EF4-FFF2-40B4-BE49-F238E27FC236}">
                <a16:creationId xmlns:a16="http://schemas.microsoft.com/office/drawing/2014/main" id="{47637CED-56AC-E6E2-5F0C-2C5A7C76E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009" y="4041896"/>
            <a:ext cx="2087633" cy="2159052"/>
          </a:xfrm>
          <a:prstGeom prst="rect">
            <a:avLst/>
          </a:prstGeom>
        </p:spPr>
      </p:pic>
      <p:pic>
        <p:nvPicPr>
          <p:cNvPr id="6" name="EE">
            <a:extLst>
              <a:ext uri="{FF2B5EF4-FFF2-40B4-BE49-F238E27FC236}">
                <a16:creationId xmlns:a16="http://schemas.microsoft.com/office/drawing/2014/main" id="{C1E1B967-FFEA-0261-790B-9BF2E73F1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935" y="1738464"/>
            <a:ext cx="2021707" cy="2246952"/>
          </a:xfrm>
          <a:prstGeom prst="rect">
            <a:avLst/>
          </a:prstGeom>
        </p:spPr>
      </p:pic>
      <p:pic>
        <p:nvPicPr>
          <p:cNvPr id="7" name="WM">
            <a:extLst>
              <a:ext uri="{FF2B5EF4-FFF2-40B4-BE49-F238E27FC236}">
                <a16:creationId xmlns:a16="http://schemas.microsoft.com/office/drawing/2014/main" id="{D40EF750-EC47-F678-143D-3D505953D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8879" y="4055581"/>
            <a:ext cx="2631516" cy="2159052"/>
          </a:xfrm>
          <a:prstGeom prst="rect">
            <a:avLst/>
          </a:prstGeom>
        </p:spPr>
      </p:pic>
      <p:pic>
        <p:nvPicPr>
          <p:cNvPr id="8" name="WW">
            <a:extLst>
              <a:ext uri="{FF2B5EF4-FFF2-40B4-BE49-F238E27FC236}">
                <a16:creationId xmlns:a16="http://schemas.microsoft.com/office/drawing/2014/main" id="{EBD9CCE9-7DD7-1159-03A2-7B9934F1AB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8683" y="4091340"/>
            <a:ext cx="2637010" cy="2109608"/>
          </a:xfrm>
          <a:prstGeom prst="rect">
            <a:avLst/>
          </a:prstGeom>
        </p:spPr>
      </p:pic>
      <p:pic>
        <p:nvPicPr>
          <p:cNvPr id="9" name="EM">
            <a:extLst>
              <a:ext uri="{FF2B5EF4-FFF2-40B4-BE49-F238E27FC236}">
                <a16:creationId xmlns:a16="http://schemas.microsoft.com/office/drawing/2014/main" id="{5F8A1342-A5C3-4BE4-022F-7432385101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6786" y="1749098"/>
            <a:ext cx="2213990" cy="2274421"/>
          </a:xfrm>
          <a:prstGeom prst="rect">
            <a:avLst/>
          </a:prstGeom>
        </p:spPr>
      </p:pic>
      <p:pic>
        <p:nvPicPr>
          <p:cNvPr id="10" name="EW">
            <a:extLst>
              <a:ext uri="{FF2B5EF4-FFF2-40B4-BE49-F238E27FC236}">
                <a16:creationId xmlns:a16="http://schemas.microsoft.com/office/drawing/2014/main" id="{D58C2467-A309-A853-0333-11A04276D2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5962" y="1764250"/>
            <a:ext cx="2829292" cy="2224977"/>
          </a:xfrm>
          <a:prstGeom prst="rect">
            <a:avLst/>
          </a:prstGeom>
        </p:spPr>
      </p:pic>
      <p:sp>
        <p:nvSpPr>
          <p:cNvPr id="11" name="r emoji">
            <a:extLst>
              <a:ext uri="{FF2B5EF4-FFF2-40B4-BE49-F238E27FC236}">
                <a16:creationId xmlns:a16="http://schemas.microsoft.com/office/drawing/2014/main" id="{3A01CDE2-28DA-41E7-A8C1-237C3B529A1E}"/>
              </a:ext>
            </a:extLst>
          </p:cNvPr>
          <p:cNvSpPr txBox="1"/>
          <p:nvPr/>
        </p:nvSpPr>
        <p:spPr>
          <a:xfrm>
            <a:off x="637953" y="2817237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Emoji</a:t>
            </a:r>
            <a:endParaRPr lang="en-DE" sz="2400" b="1" dirty="0"/>
          </a:p>
        </p:txBody>
      </p:sp>
      <p:sp>
        <p:nvSpPr>
          <p:cNvPr id="12" name="r words">
            <a:extLst>
              <a:ext uri="{FF2B5EF4-FFF2-40B4-BE49-F238E27FC236}">
                <a16:creationId xmlns:a16="http://schemas.microsoft.com/office/drawing/2014/main" id="{BB5DC8A0-275C-0E99-D924-D149ED55A149}"/>
              </a:ext>
            </a:extLst>
          </p:cNvPr>
          <p:cNvSpPr txBox="1"/>
          <p:nvPr/>
        </p:nvSpPr>
        <p:spPr>
          <a:xfrm>
            <a:off x="637953" y="5039944"/>
            <a:ext cx="1010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Words</a:t>
            </a:r>
            <a:endParaRPr lang="en-DE" sz="2400" b="1" dirty="0"/>
          </a:p>
        </p:txBody>
      </p:sp>
      <p:sp>
        <p:nvSpPr>
          <p:cNvPr id="13" name="c emoji">
            <a:extLst>
              <a:ext uri="{FF2B5EF4-FFF2-40B4-BE49-F238E27FC236}">
                <a16:creationId xmlns:a16="http://schemas.microsoft.com/office/drawing/2014/main" id="{15140CC4-909E-53F6-EF43-06FFDAD64247}"/>
              </a:ext>
            </a:extLst>
          </p:cNvPr>
          <p:cNvSpPr txBox="1"/>
          <p:nvPr/>
        </p:nvSpPr>
        <p:spPr>
          <a:xfrm>
            <a:off x="3302580" y="1247400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Emoji</a:t>
            </a:r>
            <a:endParaRPr lang="en-DE" sz="2400" b="1" dirty="0"/>
          </a:p>
        </p:txBody>
      </p:sp>
      <p:sp>
        <p:nvSpPr>
          <p:cNvPr id="14" name="c mixed">
            <a:extLst>
              <a:ext uri="{FF2B5EF4-FFF2-40B4-BE49-F238E27FC236}">
                <a16:creationId xmlns:a16="http://schemas.microsoft.com/office/drawing/2014/main" id="{7DDF680B-802D-3F8B-F941-4A6F88769E2E}"/>
              </a:ext>
            </a:extLst>
          </p:cNvPr>
          <p:cNvSpPr txBox="1"/>
          <p:nvPr/>
        </p:nvSpPr>
        <p:spPr>
          <a:xfrm>
            <a:off x="5629166" y="1247400"/>
            <a:ext cx="208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Emoji &amp; Words</a:t>
            </a:r>
            <a:endParaRPr lang="en-DE" sz="2400" b="1" dirty="0"/>
          </a:p>
        </p:txBody>
      </p:sp>
      <p:sp>
        <p:nvSpPr>
          <p:cNvPr id="15" name="c words">
            <a:extLst>
              <a:ext uri="{FF2B5EF4-FFF2-40B4-BE49-F238E27FC236}">
                <a16:creationId xmlns:a16="http://schemas.microsoft.com/office/drawing/2014/main" id="{5377B4BF-4E76-4BA8-8632-6F1A2E0FD490}"/>
              </a:ext>
            </a:extLst>
          </p:cNvPr>
          <p:cNvSpPr txBox="1"/>
          <p:nvPr/>
        </p:nvSpPr>
        <p:spPr>
          <a:xfrm>
            <a:off x="9016893" y="1247400"/>
            <a:ext cx="1010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Words</a:t>
            </a:r>
            <a:endParaRPr lang="en-DE" sz="2400" b="1" dirty="0"/>
          </a:p>
        </p:txBody>
      </p:sp>
      <p:sp>
        <p:nvSpPr>
          <p:cNvPr id="16" name="with">
            <a:extLst>
              <a:ext uri="{FF2B5EF4-FFF2-40B4-BE49-F238E27FC236}">
                <a16:creationId xmlns:a16="http://schemas.microsoft.com/office/drawing/2014/main" id="{75EBF4D3-D92B-E60A-68C6-10033E2DFB33}"/>
              </a:ext>
            </a:extLst>
          </p:cNvPr>
          <p:cNvSpPr txBox="1"/>
          <p:nvPr/>
        </p:nvSpPr>
        <p:spPr>
          <a:xfrm rot="18900000">
            <a:off x="1344985" y="1670874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i="1" dirty="0"/>
              <a:t>with</a:t>
            </a:r>
            <a:endParaRPr lang="en-DE" sz="2400" i="1" dirty="0"/>
          </a:p>
        </p:txBody>
      </p:sp>
      <p:cxnSp>
        <p:nvCxnSpPr>
          <p:cNvPr id="18" name="c links">
            <a:extLst>
              <a:ext uri="{FF2B5EF4-FFF2-40B4-BE49-F238E27FC236}">
                <a16:creationId xmlns:a16="http://schemas.microsoft.com/office/drawing/2014/main" id="{A2CF544F-F27F-D8B5-6C6D-7FEEC8B0430C}"/>
              </a:ext>
            </a:extLst>
          </p:cNvPr>
          <p:cNvCxnSpPr/>
          <p:nvPr/>
        </p:nvCxnSpPr>
        <p:spPr>
          <a:xfrm>
            <a:off x="2377440" y="1478232"/>
            <a:ext cx="0" cy="4736401"/>
          </a:xfrm>
          <a:prstGeom prst="lin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c mitte">
            <a:extLst>
              <a:ext uri="{FF2B5EF4-FFF2-40B4-BE49-F238E27FC236}">
                <a16:creationId xmlns:a16="http://schemas.microsoft.com/office/drawing/2014/main" id="{F486E92C-A232-018E-8EAB-47B6402B0551}"/>
              </a:ext>
            </a:extLst>
          </p:cNvPr>
          <p:cNvCxnSpPr/>
          <p:nvPr/>
        </p:nvCxnSpPr>
        <p:spPr>
          <a:xfrm>
            <a:off x="5093639" y="1478232"/>
            <a:ext cx="0" cy="4736401"/>
          </a:xfrm>
          <a:prstGeom prst="lin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c rechts">
            <a:extLst>
              <a:ext uri="{FF2B5EF4-FFF2-40B4-BE49-F238E27FC236}">
                <a16:creationId xmlns:a16="http://schemas.microsoft.com/office/drawing/2014/main" id="{7517AE05-E282-F8BE-4F50-ED80A70BB997}"/>
              </a:ext>
            </a:extLst>
          </p:cNvPr>
          <p:cNvCxnSpPr/>
          <p:nvPr/>
        </p:nvCxnSpPr>
        <p:spPr>
          <a:xfrm>
            <a:off x="7931758" y="1478232"/>
            <a:ext cx="0" cy="4736401"/>
          </a:xfrm>
          <a:prstGeom prst="lin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r oben">
            <a:extLst>
              <a:ext uri="{FF2B5EF4-FFF2-40B4-BE49-F238E27FC236}">
                <a16:creationId xmlns:a16="http://schemas.microsoft.com/office/drawing/2014/main" id="{61B8FF70-E15D-3603-C83D-0D4F957B54DB}"/>
              </a:ext>
            </a:extLst>
          </p:cNvPr>
          <p:cNvCxnSpPr>
            <a:cxnSpLocks/>
          </p:cNvCxnSpPr>
          <p:nvPr/>
        </p:nvCxnSpPr>
        <p:spPr>
          <a:xfrm>
            <a:off x="2230120" y="1710858"/>
            <a:ext cx="8879840" cy="0"/>
          </a:xfrm>
          <a:prstGeom prst="lin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r unten">
            <a:extLst>
              <a:ext uri="{FF2B5EF4-FFF2-40B4-BE49-F238E27FC236}">
                <a16:creationId xmlns:a16="http://schemas.microsoft.com/office/drawing/2014/main" id="{03468B4D-4206-81E7-BC96-E4EBF8A05360}"/>
              </a:ext>
            </a:extLst>
          </p:cNvPr>
          <p:cNvCxnSpPr>
            <a:cxnSpLocks/>
          </p:cNvCxnSpPr>
          <p:nvPr/>
        </p:nvCxnSpPr>
        <p:spPr>
          <a:xfrm>
            <a:off x="431800" y="4041896"/>
            <a:ext cx="10678160" cy="0"/>
          </a:xfrm>
          <a:prstGeom prst="lin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97539A3-6CC3-BBBC-2B42-0B0960DBCC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</p:spPr>
        <p:txBody>
          <a:bodyPr/>
          <a:lstStyle/>
          <a:p>
            <a:r>
              <a:rPr lang="en-GB" dirty="0"/>
              <a:t>Word-Emoji Embeddings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9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F7E32-D2B2-464A-9CD0-94790266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– Interpretable Embeddings</a:t>
            </a:r>
            <a:endParaRPr lang="en-DE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70E4508-FF06-464D-A024-9521D81518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00183" y="1516999"/>
                <a:ext cx="6334030" cy="46645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b="1" dirty="0"/>
                  <a:t>Interpretable</a:t>
                </a:r>
                <a:r>
                  <a:rPr lang="en-GB" dirty="0"/>
                  <a:t> POLAR</a:t>
                </a:r>
                <a:r>
                  <a:rPr lang="de-DE" b="1" baseline="30000" dirty="0"/>
                  <a:t> </a:t>
                </a:r>
                <a14:m>
                  <m:oMath xmlns:m="http://schemas.openxmlformats.org/officeDocument/2006/math">
                    <m:r>
                      <a:rPr lang="de-DE" b="0" i="1" baseline="3000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GB" dirty="0"/>
                  <a:t> </a:t>
                </a:r>
                <a:r>
                  <a:rPr lang="en-GB" b="1" dirty="0"/>
                  <a:t>embedding</a:t>
                </a:r>
              </a:p>
              <a:p>
                <a:pPr lvl="1"/>
                <a:r>
                  <a:rPr lang="en-GB" dirty="0"/>
                  <a:t>Polar opposites/differentials</a:t>
                </a:r>
              </a:p>
              <a:p>
                <a:pPr lvl="1"/>
                <a:r>
                  <a:rPr lang="en-GB" dirty="0"/>
                  <a:t>Leverage in-embedding </a:t>
                </a:r>
                <a:r>
                  <a:rPr lang="en-GB" b="1" dirty="0"/>
                  <a:t>structure</a:t>
                </a:r>
              </a:p>
              <a:p>
                <a:r>
                  <a:rPr lang="en-GB" b="1" dirty="0"/>
                  <a:t>Crowdsourced </a:t>
                </a:r>
                <a:r>
                  <a:rPr lang="en-GB" dirty="0"/>
                  <a:t>evaluation</a:t>
                </a:r>
              </a:p>
              <a:p>
                <a:pPr lvl="1"/>
                <a:r>
                  <a:rPr lang="en-GB" b="1" dirty="0"/>
                  <a:t>Selection</a:t>
                </a:r>
              </a:p>
              <a:p>
                <a:pPr lvl="1"/>
                <a:r>
                  <a:rPr lang="en-GB" b="1" dirty="0"/>
                  <a:t>Preference</a:t>
                </a:r>
              </a:p>
              <a:p>
                <a:r>
                  <a:rPr lang="en-GB" b="1" dirty="0"/>
                  <a:t>POLAR</a:t>
                </a:r>
                <a:r>
                  <a:rPr lang="de-DE" b="1" baseline="30000" dirty="0"/>
                  <a:t> </a:t>
                </a:r>
                <a14:m>
                  <m:oMath xmlns:m="http://schemas.openxmlformats.org/officeDocument/2006/math">
                    <m:r>
                      <a:rPr lang="de-DE" b="1" i="1" baseline="30000"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GB" dirty="0"/>
                  <a:t> interpretation </a:t>
                </a:r>
              </a:p>
              <a:p>
                <a:pPr marL="0" indent="0">
                  <a:buNone/>
                </a:pPr>
                <a:r>
                  <a:rPr lang="en-GB" b="1" dirty="0"/>
                  <a:t>   in line w/ human judgement</a:t>
                </a:r>
              </a:p>
              <a:p>
                <a:pPr lvl="1"/>
                <a:r>
                  <a:rPr lang="en-GB" i="1" dirty="0"/>
                  <a:t>Except w</a:t>
                </a:r>
                <a:r>
                  <a:rPr lang="en-GB" dirty="0"/>
                  <a:t>ords w/ emoji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70E4508-FF06-464D-A024-9521D8151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183" y="1516999"/>
                <a:ext cx="6334030" cy="4664552"/>
              </a:xfrm>
              <a:prstGeom prst="rect">
                <a:avLst/>
              </a:prstGeom>
              <a:blipFill>
                <a:blip r:embed="rId3"/>
                <a:stretch>
                  <a:fillRect l="-1732" t="-222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ED68B1FB-6A1E-202A-E77D-13B9522435E2}"/>
              </a:ext>
            </a:extLst>
          </p:cNvPr>
          <p:cNvGraphicFramePr>
            <a:graphicFrameLocks/>
          </p:cNvGraphicFramePr>
          <p:nvPr/>
        </p:nvGraphicFramePr>
        <p:xfrm>
          <a:off x="706120" y="1690688"/>
          <a:ext cx="3874476" cy="371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11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id="{F5F5D552-54A1-D265-8356-069B59448C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52" y="4482783"/>
            <a:ext cx="773264" cy="77326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F8E7D47-9802-3136-DE97-847FB0432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6" y="1903514"/>
            <a:ext cx="773264" cy="773264"/>
          </a:xfrm>
          <a:prstGeom prst="rect">
            <a:avLst/>
          </a:prstGeom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AD6668F-3639-14F9-CF05-EC767B11A6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20" y="3136580"/>
            <a:ext cx="773264" cy="773264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351CA23-5C00-D3A0-2849-448B835EE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</p:spPr>
        <p:txBody>
          <a:bodyPr/>
          <a:lstStyle/>
          <a:p>
            <a:r>
              <a:rPr lang="en-GB" dirty="0"/>
              <a:t>Word-Emoji Embeddings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4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Graphic spid="10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C2672-2B92-49C2-31D2-6F8810C3D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User-Centric Lifecycle Thesis Overview</a:t>
            </a:r>
            <a:endParaRPr lang="en-D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4D85D68-4090-DFA2-B5D4-70E6F393FD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62352"/>
          <a:ext cx="10515600" cy="461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C9B00-0523-8F4B-EFC4-22AB09E4A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Anonymous Hyperlocal Online Platforms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0A5E56-870E-456A-60AA-E0DE6DFCC321}"/>
              </a:ext>
            </a:extLst>
          </p:cNvPr>
          <p:cNvSpPr/>
          <p:nvPr/>
        </p:nvSpPr>
        <p:spPr>
          <a:xfrm>
            <a:off x="5619314" y="3388647"/>
            <a:ext cx="953372" cy="9533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USER</a:t>
            </a:r>
            <a:endParaRPr lang="en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2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C2672-2B92-49C2-31D2-6F8810C3D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User-Centric Lifecycle Thesis Overview</a:t>
            </a:r>
            <a:endParaRPr lang="en-D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4D85D68-4090-DFA2-B5D4-70E6F393FD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62352"/>
          <a:ext cx="10515600" cy="461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C9B00-0523-8F4B-EFC4-22AB09E4A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Anonymous Hyperlocal Online Platforms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0A5E56-870E-456A-60AA-E0DE6DFCC321}"/>
              </a:ext>
            </a:extLst>
          </p:cNvPr>
          <p:cNvSpPr/>
          <p:nvPr/>
        </p:nvSpPr>
        <p:spPr>
          <a:xfrm>
            <a:off x="5619314" y="3388647"/>
            <a:ext cx="953372" cy="9533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USER</a:t>
            </a:r>
            <a:endParaRPr lang="en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3D1EE5-88DE-D427-E1FF-A7DAF6C91B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Backup Slides</a:t>
            </a:r>
            <a:endParaRPr lang="en-DE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7BA60AD-8140-C9FD-C978-66DDAA73D5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Along</a:t>
            </a:r>
            <a:r>
              <a:rPr lang="de-DE" dirty="0"/>
              <a:t> all </a:t>
            </a:r>
            <a:r>
              <a:rPr lang="de-DE" dirty="0" err="1"/>
              <a:t>thesis</a:t>
            </a:r>
            <a:r>
              <a:rPr lang="de-DE" dirty="0"/>
              <a:t> </a:t>
            </a:r>
            <a:r>
              <a:rPr lang="de-DE" dirty="0" err="1"/>
              <a:t>chapters</a:t>
            </a:r>
            <a:r>
              <a:rPr lang="de-DE" dirty="0"/>
              <a:t>.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3F224-FA8F-F1C6-3322-A3EB39D76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Anonymous Hyperlocal Online 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0327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9F220-A8F6-0786-6544-3ABE88559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5"/>
                </a:solidFill>
              </a:rPr>
              <a:t>Corona Warn App [JH6]</a:t>
            </a:r>
            <a:endParaRPr lang="en-DE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CD993-94EA-6488-0614-2ED5DFCC5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Adoption </a:t>
            </a:r>
            <a:r>
              <a:rPr lang="de-DE" dirty="0" err="1"/>
              <a:t>Process</a:t>
            </a:r>
            <a:r>
              <a:rPr lang="de-DE" dirty="0"/>
              <a:t> June 2020</a:t>
            </a:r>
          </a:p>
          <a:p>
            <a:r>
              <a:rPr lang="de-DE" dirty="0" err="1"/>
              <a:t>Netflow</a:t>
            </a:r>
            <a:r>
              <a:rPr lang="de-DE" dirty="0"/>
              <a:t> </a:t>
            </a:r>
            <a:r>
              <a:rPr lang="de-DE" dirty="0" err="1"/>
              <a:t>towards</a:t>
            </a:r>
            <a:r>
              <a:rPr lang="de-DE" dirty="0"/>
              <a:t> </a:t>
            </a:r>
            <a:r>
              <a:rPr lang="de-DE" dirty="0" err="1"/>
              <a:t>infrastructure</a:t>
            </a:r>
            <a:endParaRPr lang="de-DE" dirty="0"/>
          </a:p>
          <a:p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E8D60E-B698-7463-68B8-BEDB13369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Anonymous Hyperlocal Online Platforms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04D8E9-3A9D-4F5E-6F86-22D866A59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6978"/>
            <a:ext cx="6014236" cy="27054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0FEE49-FC3F-41C5-445D-26D171B40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272" y="1467299"/>
            <a:ext cx="4755010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852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502E7-402F-7003-3F98-91DBBFD70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5"/>
                </a:solidFill>
              </a:rPr>
              <a:t>Weaponizing</a:t>
            </a:r>
            <a:r>
              <a:rPr lang="de-DE" dirty="0">
                <a:solidFill>
                  <a:schemeClr val="accent5"/>
                </a:solidFill>
              </a:rPr>
              <a:t> Reviews [JH1]</a:t>
            </a:r>
            <a:endParaRPr lang="en-DE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C69CF-E3BF-3D1A-E05C-7782122CA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Russo-</a:t>
            </a:r>
            <a:r>
              <a:rPr lang="de-DE" dirty="0" err="1"/>
              <a:t>Ukrainian</a:t>
            </a:r>
            <a:r>
              <a:rPr lang="de-DE" dirty="0"/>
              <a:t> War</a:t>
            </a:r>
          </a:p>
          <a:p>
            <a:r>
              <a:rPr lang="de-DE" dirty="0"/>
              <a:t>Re-</a:t>
            </a:r>
            <a:r>
              <a:rPr lang="de-DE" dirty="0" err="1"/>
              <a:t>purposing</a:t>
            </a:r>
            <a:r>
              <a:rPr lang="de-DE" dirty="0"/>
              <a:t> </a:t>
            </a:r>
            <a:r>
              <a:rPr lang="de-DE" dirty="0" err="1"/>
              <a:t>platforms</a:t>
            </a:r>
            <a:endParaRPr lang="de-DE" dirty="0"/>
          </a:p>
          <a:p>
            <a:pPr lvl="1"/>
            <a:r>
              <a:rPr lang="de-DE" dirty="0"/>
              <a:t>Google Maps</a:t>
            </a:r>
          </a:p>
          <a:p>
            <a:pPr lvl="1"/>
            <a:r>
              <a:rPr lang="de-DE" dirty="0" err="1"/>
              <a:t>Tipadvisor</a:t>
            </a:r>
            <a:endParaRPr lang="de-DE" dirty="0"/>
          </a:p>
          <a:p>
            <a:r>
              <a:rPr lang="de-DE" dirty="0"/>
              <a:t>War-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 err="1"/>
              <a:t>Crowdsourced</a:t>
            </a:r>
            <a:r>
              <a:rPr lang="de-DE" dirty="0"/>
              <a:t> </a:t>
            </a:r>
            <a:r>
              <a:rPr lang="de-DE" dirty="0" err="1"/>
              <a:t>Eval</a:t>
            </a:r>
            <a:endParaRPr lang="de-DE" dirty="0"/>
          </a:p>
          <a:p>
            <a:r>
              <a:rPr lang="de-DE" dirty="0" err="1"/>
              <a:t>Platform</a:t>
            </a:r>
            <a:r>
              <a:rPr lang="de-DE" dirty="0"/>
              <a:t> </a:t>
            </a:r>
            <a:r>
              <a:rPr lang="de-DE" dirty="0" err="1"/>
              <a:t>moderation</a:t>
            </a:r>
            <a:endParaRPr lang="de-DE" dirty="0"/>
          </a:p>
          <a:p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3F94CF-459D-1523-F6B7-E13ED04168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Anonymous Hyperlocal Online Platforms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5E6587-ECA6-5505-524C-BF16E128F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799" y="1457051"/>
            <a:ext cx="5380230" cy="408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396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C103-FDAD-A51C-BA9D-1BD3A9D93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5"/>
                </a:solidFill>
              </a:rPr>
              <a:t>Jodel</a:t>
            </a:r>
            <a:r>
              <a:rPr lang="de-DE" dirty="0">
                <a:solidFill>
                  <a:schemeClr val="accent5"/>
                </a:solidFill>
              </a:rPr>
              <a:t> Adoption [JH8]</a:t>
            </a:r>
            <a:endParaRPr lang="en-DE" dirty="0">
              <a:solidFill>
                <a:schemeClr val="accent5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0C6EC-FDE8-36BE-76D9-796A41A38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Anonymous Hyperlocal Online Platforms</a:t>
            </a:r>
            <a:endParaRPr lang="en-US" dirty="0"/>
          </a:p>
        </p:txBody>
      </p:sp>
      <p:pic>
        <p:nvPicPr>
          <p:cNvPr id="5" name="Graph Full" descr="Chart, line chart&#10;&#10;Description automatically generated">
            <a:extLst>
              <a:ext uri="{FF2B5EF4-FFF2-40B4-BE49-F238E27FC236}">
                <a16:creationId xmlns:a16="http://schemas.microsoft.com/office/drawing/2014/main" id="{EC7573C2-BA32-F41E-6277-067CBE807F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33" y="3052830"/>
            <a:ext cx="3657607" cy="274320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A59A41-D6BF-D819-107F-5C5E5BE1B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de-DE" i="1" dirty="0" err="1"/>
              <a:t>Organic</a:t>
            </a:r>
            <a:r>
              <a:rPr lang="de-DE" dirty="0"/>
              <a:t> Growth DE</a:t>
            </a:r>
          </a:p>
          <a:p>
            <a:r>
              <a:rPr lang="de-DE" dirty="0"/>
              <a:t>External Trigger KSA</a:t>
            </a:r>
            <a:endParaRPr lang="en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24BC9E-FE04-CA23-0FEF-68D317F9D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644" y="1448100"/>
            <a:ext cx="7747356" cy="17030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11B3EA-20AA-278F-EADE-2C4DE58C4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684" y="3477794"/>
            <a:ext cx="7747356" cy="163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1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EA left">
            <a:extLst>
              <a:ext uri="{FF2B5EF4-FFF2-40B4-BE49-F238E27FC236}">
                <a16:creationId xmlns:a16="http://schemas.microsoft.com/office/drawing/2014/main" id="{E9CCBE69-524A-460F-B026-32782AD54A8F}"/>
              </a:ext>
            </a:extLst>
          </p:cNvPr>
          <p:cNvSpPr/>
          <p:nvPr/>
        </p:nvSpPr>
        <p:spPr>
          <a:xfrm>
            <a:off x="1705402" y="1380263"/>
            <a:ext cx="4732848" cy="4732846"/>
          </a:xfrm>
          <a:prstGeom prst="ellipse">
            <a:avLst/>
          </a:prstGeom>
          <a:solidFill>
            <a:srgbClr val="00B050">
              <a:alpha val="20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AREA right">
            <a:extLst>
              <a:ext uri="{FF2B5EF4-FFF2-40B4-BE49-F238E27FC236}">
                <a16:creationId xmlns:a16="http://schemas.microsoft.com/office/drawing/2014/main" id="{BCA4F42F-FB51-40F7-84F0-B82E99149D4F}"/>
              </a:ext>
            </a:extLst>
          </p:cNvPr>
          <p:cNvSpPr/>
          <p:nvPr/>
        </p:nvSpPr>
        <p:spPr>
          <a:xfrm>
            <a:off x="5613208" y="1380263"/>
            <a:ext cx="4732848" cy="4732846"/>
          </a:xfrm>
          <a:prstGeom prst="ellipse">
            <a:avLst/>
          </a:prstGeom>
          <a:solidFill>
            <a:schemeClr val="accent4">
              <a:alpha val="20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5" name="TITLE">
            <a:extLst>
              <a:ext uri="{FF2B5EF4-FFF2-40B4-BE49-F238E27FC236}">
                <a16:creationId xmlns:a16="http://schemas.microsoft.com/office/drawing/2014/main" id="{F7B1DC75-6603-46E3-8FFC-8A3CB3720BD5}"/>
              </a:ext>
            </a:extLst>
          </p:cNvPr>
          <p:cNvSpPr txBox="1">
            <a:spLocks/>
          </p:cNvSpPr>
          <p:nvPr/>
        </p:nvSpPr>
        <p:spPr>
          <a:xfrm>
            <a:off x="838200" y="3720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Hyperlocality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</p:spPr>
        <p:txBody>
          <a:bodyPr/>
          <a:lstStyle/>
          <a:p>
            <a:r>
              <a:rPr lang="en-GB" dirty="0"/>
              <a:t>Anonymous Hyperlocal Online Platforms</a:t>
            </a:r>
            <a:endParaRPr lang="en-US" dirty="0"/>
          </a:p>
        </p:txBody>
      </p:sp>
      <p:grpSp>
        <p:nvGrpSpPr>
          <p:cNvPr id="48" name="MAP">
            <a:extLst>
              <a:ext uri="{FF2B5EF4-FFF2-40B4-BE49-F238E27FC236}">
                <a16:creationId xmlns:a16="http://schemas.microsoft.com/office/drawing/2014/main" id="{0FC11B04-B2EA-439A-BF2D-FE3B9A4E288E}"/>
              </a:ext>
            </a:extLst>
          </p:cNvPr>
          <p:cNvGrpSpPr/>
          <p:nvPr/>
        </p:nvGrpSpPr>
        <p:grpSpPr>
          <a:xfrm>
            <a:off x="10294620" y="5201457"/>
            <a:ext cx="599440" cy="920203"/>
            <a:chOff x="4333240" y="1701077"/>
            <a:chExt cx="599440" cy="920203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6F7477C-5A59-4488-A598-85CB25E718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2960" y="2021840"/>
              <a:ext cx="0" cy="5994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3DF2EDA2-478C-44F6-AB50-D4475064789A}"/>
                </a:ext>
              </a:extLst>
            </p:cNvPr>
            <p:cNvCxnSpPr>
              <a:cxnSpLocks/>
            </p:cNvCxnSpPr>
            <p:nvPr/>
          </p:nvCxnSpPr>
          <p:spPr>
            <a:xfrm>
              <a:off x="4333240" y="2326640"/>
              <a:ext cx="59944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77F3D70-F73A-46CB-98B3-4E936520EADB}"/>
                </a:ext>
              </a:extLst>
            </p:cNvPr>
            <p:cNvSpPr txBox="1"/>
            <p:nvPr/>
          </p:nvSpPr>
          <p:spPr>
            <a:xfrm>
              <a:off x="4466087" y="1701077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tx1"/>
                  </a:solidFill>
                </a:rPr>
                <a:t>N</a:t>
              </a:r>
              <a:endParaRPr lang="en-DE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Legend TEXT">
            <a:extLst>
              <a:ext uri="{FF2B5EF4-FFF2-40B4-BE49-F238E27FC236}">
                <a16:creationId xmlns:a16="http://schemas.microsoft.com/office/drawing/2014/main" id="{74308016-4D1E-40B0-8459-EE7B72D85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145" y="788975"/>
            <a:ext cx="7091811" cy="765505"/>
          </a:xfrm>
        </p:spPr>
        <p:txBody>
          <a:bodyPr>
            <a:normAutofit/>
          </a:bodyPr>
          <a:lstStyle/>
          <a:p>
            <a:r>
              <a:rPr lang="en-US" b="1" dirty="0"/>
              <a:t>           Posts / Replies          </a:t>
            </a:r>
            <a:r>
              <a:rPr lang="en-US" dirty="0"/>
              <a:t>bound to location</a:t>
            </a:r>
          </a:p>
        </p:txBody>
      </p:sp>
      <p:pic>
        <p:nvPicPr>
          <p:cNvPr id="23" name="Legend Jodel" descr="Icon&#10;&#10;Description automatically generated">
            <a:extLst>
              <a:ext uri="{FF2B5EF4-FFF2-40B4-BE49-F238E27FC236}">
                <a16:creationId xmlns:a16="http://schemas.microsoft.com/office/drawing/2014/main" id="{35AC15A2-0466-46FE-B0DC-E1D116F5139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28" y="643285"/>
            <a:ext cx="765506" cy="765506"/>
          </a:xfrm>
          <a:prstGeom prst="rect">
            <a:avLst/>
          </a:prstGeom>
        </p:spPr>
      </p:pic>
      <p:pic>
        <p:nvPicPr>
          <p:cNvPr id="24" name="Legend Reply" descr="Icon&#10;&#10;Description automatically generated">
            <a:extLst>
              <a:ext uri="{FF2B5EF4-FFF2-40B4-BE49-F238E27FC236}">
                <a16:creationId xmlns:a16="http://schemas.microsoft.com/office/drawing/2014/main" id="{0968EE56-035B-44D7-9375-EC1BC6835D2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93" y="728888"/>
            <a:ext cx="598105" cy="598105"/>
          </a:xfrm>
          <a:prstGeom prst="rect">
            <a:avLst/>
          </a:prstGeom>
        </p:spPr>
      </p:pic>
      <p:pic>
        <p:nvPicPr>
          <p:cNvPr id="27" name="Legend Location Pin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F1A997D-935A-4DB0-85DF-5F3D6880D6CB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6" y="689484"/>
            <a:ext cx="637509" cy="637509"/>
          </a:xfrm>
          <a:prstGeom prst="rect">
            <a:avLst/>
          </a:prstGeom>
        </p:spPr>
      </p:pic>
      <p:pic>
        <p:nvPicPr>
          <p:cNvPr id="11" name="USER right" descr="https://noto-website-2.storage.googleapis.com/emoji/emoji_u1f601.png">
            <a:extLst>
              <a:ext uri="{FF2B5EF4-FFF2-40B4-BE49-F238E27FC236}">
                <a16:creationId xmlns:a16="http://schemas.microsoft.com/office/drawing/2014/main" id="{2DDE1992-55BB-46DC-878F-E40F8B6AD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612" y="3471130"/>
            <a:ext cx="574040" cy="5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USER left" descr="https://noto-website-2.storage.googleapis.com/emoji/emoji_u1f61c.png">
            <a:extLst>
              <a:ext uri="{FF2B5EF4-FFF2-40B4-BE49-F238E27FC236}">
                <a16:creationId xmlns:a16="http://schemas.microsoft.com/office/drawing/2014/main" id="{7B4ECCF5-BBE2-4482-B624-08E608ECB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885" y="3473519"/>
            <a:ext cx="568962" cy="53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JODEL tree">
            <a:extLst>
              <a:ext uri="{FF2B5EF4-FFF2-40B4-BE49-F238E27FC236}">
                <a16:creationId xmlns:a16="http://schemas.microsoft.com/office/drawing/2014/main" id="{8037E7E3-0E48-4380-B438-557E314A8DFF}"/>
              </a:ext>
            </a:extLst>
          </p:cNvPr>
          <p:cNvGrpSpPr/>
          <p:nvPr/>
        </p:nvGrpSpPr>
        <p:grpSpPr>
          <a:xfrm>
            <a:off x="5750321" y="3352800"/>
            <a:ext cx="358828" cy="1006482"/>
            <a:chOff x="5750321" y="3352800"/>
            <a:chExt cx="358828" cy="1006482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5634887-CCD2-4CE7-8507-F662E4634F8F}"/>
                </a:ext>
              </a:extLst>
            </p:cNvPr>
            <p:cNvCxnSpPr/>
            <p:nvPr/>
          </p:nvCxnSpPr>
          <p:spPr>
            <a:xfrm>
              <a:off x="5751453" y="3352800"/>
              <a:ext cx="0" cy="1006482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ADC69DA-E75E-4237-8D89-30E48ECA8F28}"/>
                </a:ext>
              </a:extLst>
            </p:cNvPr>
            <p:cNvGrpSpPr/>
            <p:nvPr/>
          </p:nvGrpSpPr>
          <p:grpSpPr>
            <a:xfrm>
              <a:off x="5750321" y="3746686"/>
              <a:ext cx="358828" cy="606277"/>
              <a:chOff x="5750321" y="3746686"/>
              <a:chExt cx="2725224" cy="606277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2F5B2C2-508A-4353-A846-04BE07E484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0321" y="3746686"/>
                <a:ext cx="27252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009CA0B-363C-466B-8230-F0A61D1E7F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0321" y="4352963"/>
                <a:ext cx="247103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JODEL pin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A94AA64-80B3-4240-BF8A-48449983F5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750" y="2272121"/>
            <a:ext cx="637509" cy="637509"/>
          </a:xfrm>
          <a:prstGeom prst="rect">
            <a:avLst/>
          </a:prstGeom>
        </p:spPr>
      </p:pic>
      <p:pic>
        <p:nvPicPr>
          <p:cNvPr id="32" name="REPLY left" descr="Icon&#10;&#10;Description automatically generated">
            <a:extLst>
              <a:ext uri="{FF2B5EF4-FFF2-40B4-BE49-F238E27FC236}">
                <a16:creationId xmlns:a16="http://schemas.microsoft.com/office/drawing/2014/main" id="{A845F4B9-D162-44AB-9464-283D3648637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082" y="3442213"/>
            <a:ext cx="598105" cy="598105"/>
          </a:xfrm>
          <a:prstGeom prst="rect">
            <a:avLst/>
          </a:prstGeom>
        </p:spPr>
      </p:pic>
      <p:pic>
        <p:nvPicPr>
          <p:cNvPr id="33" name="REPLY right" descr="Icon&#10;&#10;Description automatically generated">
            <a:extLst>
              <a:ext uri="{FF2B5EF4-FFF2-40B4-BE49-F238E27FC236}">
                <a16:creationId xmlns:a16="http://schemas.microsoft.com/office/drawing/2014/main" id="{D9690816-22CF-49CC-ACE4-D3F56DF47A4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949" y="4060230"/>
            <a:ext cx="598105" cy="598105"/>
          </a:xfrm>
          <a:prstGeom prst="rect">
            <a:avLst/>
          </a:prstGeom>
        </p:spPr>
      </p:pic>
      <p:pic>
        <p:nvPicPr>
          <p:cNvPr id="8" name="JODEL" descr="Icon&#10;&#10;Description automatically generated">
            <a:extLst>
              <a:ext uri="{FF2B5EF4-FFF2-40B4-BE49-F238E27FC236}">
                <a16:creationId xmlns:a16="http://schemas.microsoft.com/office/drawing/2014/main" id="{469C33CD-8B47-4055-8917-8798564E5C5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886" y="2754391"/>
            <a:ext cx="765506" cy="765506"/>
          </a:xfrm>
          <a:prstGeom prst="rect">
            <a:avLst/>
          </a:prstGeom>
        </p:spPr>
      </p:pic>
      <p:cxnSp>
        <p:nvCxnSpPr>
          <p:cNvPr id="20" name="CONN middle">
            <a:extLst>
              <a:ext uri="{FF2B5EF4-FFF2-40B4-BE49-F238E27FC236}">
                <a16:creationId xmlns:a16="http://schemas.microsoft.com/office/drawing/2014/main" id="{EB65D4AA-1C16-4AEA-B330-37667AA55C04}"/>
              </a:ext>
            </a:extLst>
          </p:cNvPr>
          <p:cNvCxnSpPr/>
          <p:nvPr/>
        </p:nvCxnSpPr>
        <p:spPr>
          <a:xfrm flipV="1">
            <a:off x="6434392" y="1757697"/>
            <a:ext cx="4790316" cy="1379447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 right">
            <a:extLst>
              <a:ext uri="{FF2B5EF4-FFF2-40B4-BE49-F238E27FC236}">
                <a16:creationId xmlns:a16="http://schemas.microsoft.com/office/drawing/2014/main" id="{F655D8DC-9D68-4CAD-A2A4-C17C65C35C08}"/>
              </a:ext>
            </a:extLst>
          </p:cNvPr>
          <p:cNvCxnSpPr>
            <a:cxnSpLocks/>
          </p:cNvCxnSpPr>
          <p:nvPr/>
        </p:nvCxnSpPr>
        <p:spPr>
          <a:xfrm flipH="1">
            <a:off x="6191716" y="3741267"/>
            <a:ext cx="1500896" cy="633037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 left">
            <a:extLst>
              <a:ext uri="{FF2B5EF4-FFF2-40B4-BE49-F238E27FC236}">
                <a16:creationId xmlns:a16="http://schemas.microsoft.com/office/drawing/2014/main" id="{BEC2FBD6-53C5-462D-9B4F-791B05777E89}"/>
              </a:ext>
            </a:extLst>
          </p:cNvPr>
          <p:cNvCxnSpPr>
            <a:cxnSpLocks/>
          </p:cNvCxnSpPr>
          <p:nvPr/>
        </p:nvCxnSpPr>
        <p:spPr>
          <a:xfrm>
            <a:off x="4358847" y="3720857"/>
            <a:ext cx="1461102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USER middle" descr="https://noto-website-2.storage.googleapis.com/emoji/emoji_u1f929.png">
            <a:extLst>
              <a:ext uri="{FF2B5EF4-FFF2-40B4-BE49-F238E27FC236}">
                <a16:creationId xmlns:a16="http://schemas.microsoft.com/office/drawing/2014/main" id="{D0EC45EF-EB8F-4553-9BD0-689293640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07" y="3471129"/>
            <a:ext cx="574041" cy="54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706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45013 -0.2893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44504-5998-B391-BDF1-D6563A260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4"/>
                </a:solidFill>
              </a:rPr>
              <a:t>Structural</a:t>
            </a:r>
            <a:r>
              <a:rPr lang="de-DE" dirty="0">
                <a:solidFill>
                  <a:schemeClr val="accent4"/>
                </a:solidFill>
              </a:rPr>
              <a:t> </a:t>
            </a:r>
            <a:r>
              <a:rPr lang="de-DE" dirty="0" err="1">
                <a:solidFill>
                  <a:schemeClr val="accent4"/>
                </a:solidFill>
              </a:rPr>
              <a:t>Characterization</a:t>
            </a:r>
            <a:endParaRPr lang="en-DE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C033B-53AB-F0DA-37B3-2CAC355EA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Posts vs. </a:t>
            </a:r>
            <a:r>
              <a:rPr lang="de-DE" dirty="0" err="1"/>
              <a:t>Replies</a:t>
            </a:r>
            <a:endParaRPr lang="de-DE" dirty="0"/>
          </a:p>
          <a:p>
            <a:r>
              <a:rPr lang="de-DE" dirty="0"/>
              <a:t>Message </a:t>
            </a:r>
            <a:r>
              <a:rPr lang="de-DE" dirty="0" err="1"/>
              <a:t>length</a:t>
            </a:r>
            <a:endParaRPr lang="de-DE" dirty="0"/>
          </a:p>
          <a:p>
            <a:r>
              <a:rPr lang="de-DE" dirty="0"/>
              <a:t>Interactions</a:t>
            </a:r>
          </a:p>
          <a:p>
            <a:pPr lvl="1"/>
            <a:r>
              <a:rPr lang="de-DE" dirty="0"/>
              <a:t>Community</a:t>
            </a:r>
          </a:p>
          <a:p>
            <a:pPr lvl="1"/>
            <a:r>
              <a:rPr lang="de-DE" dirty="0"/>
              <a:t>User</a:t>
            </a:r>
          </a:p>
          <a:p>
            <a:r>
              <a:rPr lang="de-DE" dirty="0"/>
              <a:t>Time Patterns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D465A-01CA-10C9-2696-7249A1D98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Anonymous Hyperlocal Online Platforms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87C801-84CD-6806-6E68-4BDDCD383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558" y="1690688"/>
            <a:ext cx="6634840" cy="429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794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B426-2A13-FDD5-4B91-AB931D51F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4"/>
                </a:solidFill>
              </a:rPr>
              <a:t>Cross-Country </a:t>
            </a:r>
            <a:r>
              <a:rPr lang="de-DE" dirty="0" err="1">
                <a:solidFill>
                  <a:schemeClr val="accent4"/>
                </a:solidFill>
              </a:rPr>
              <a:t>Insights</a:t>
            </a:r>
            <a:r>
              <a:rPr lang="de-DE" dirty="0">
                <a:solidFill>
                  <a:schemeClr val="accent4"/>
                </a:solidFill>
              </a:rPr>
              <a:t> [J5]</a:t>
            </a:r>
            <a:endParaRPr lang="en-DE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9878F-EE7B-7DB0-242E-EC7FB2F2C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(</a:t>
            </a:r>
            <a:r>
              <a:rPr lang="de-DE" dirty="0" err="1"/>
              <a:t>Partly</a:t>
            </a:r>
            <a:r>
              <a:rPr lang="de-DE" dirty="0"/>
              <a:t> </a:t>
            </a:r>
            <a:r>
              <a:rPr lang="de-DE" dirty="0" err="1"/>
              <a:t>shown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)</a:t>
            </a:r>
          </a:p>
          <a:p>
            <a:r>
              <a:rPr lang="de-DE" dirty="0"/>
              <a:t>Interaction </a:t>
            </a:r>
            <a:r>
              <a:rPr lang="de-DE" dirty="0" err="1"/>
              <a:t>Types</a:t>
            </a:r>
            <a:endParaRPr lang="de-DE" dirty="0"/>
          </a:p>
          <a:p>
            <a:r>
              <a:rPr lang="de-DE" dirty="0"/>
              <a:t>Thread </a:t>
            </a:r>
            <a:r>
              <a:rPr lang="de-DE" dirty="0" err="1"/>
              <a:t>engagement</a:t>
            </a:r>
            <a:endParaRPr lang="de-DE" dirty="0"/>
          </a:p>
          <a:p>
            <a:pPr lvl="1"/>
            <a:r>
              <a:rPr lang="de-DE" dirty="0"/>
              <a:t>Speed</a:t>
            </a:r>
          </a:p>
          <a:p>
            <a:pPr lvl="1"/>
            <a:r>
              <a:rPr lang="de-DE" dirty="0" err="1"/>
              <a:t>Conversationness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D0411-E488-B46E-5CE2-5E126E5CD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Anonymous Hyperlocal Online 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839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D7A45-495F-53B4-1305-920CC80AD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4"/>
                </a:solidFill>
              </a:rPr>
              <a:t>Spotlighting</a:t>
            </a:r>
            <a:r>
              <a:rPr lang="de-DE" dirty="0">
                <a:solidFill>
                  <a:schemeClr val="accent4"/>
                </a:solidFill>
              </a:rPr>
              <a:t> SA [J8]</a:t>
            </a:r>
            <a:endParaRPr lang="en-DE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8501D-E144-CC79-32C8-A34463C09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Modeling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various</a:t>
            </a:r>
            <a:r>
              <a:rPr lang="de-DE" dirty="0"/>
              <a:t> </a:t>
            </a:r>
            <a:r>
              <a:rPr lang="de-DE" dirty="0" err="1"/>
              <a:t>distributions</a:t>
            </a:r>
            <a:endParaRPr lang="de-DE" dirty="0"/>
          </a:p>
          <a:p>
            <a:pPr lvl="1"/>
            <a:r>
              <a:rPr lang="de-DE" dirty="0"/>
              <a:t>Power-Law</a:t>
            </a:r>
          </a:p>
          <a:p>
            <a:r>
              <a:rPr lang="de-DE" dirty="0"/>
              <a:t>Most </a:t>
            </a:r>
            <a:r>
              <a:rPr lang="de-DE" dirty="0" err="1"/>
              <a:t>users</a:t>
            </a:r>
            <a:r>
              <a:rPr lang="de-DE" dirty="0"/>
              <a:t> </a:t>
            </a:r>
            <a:r>
              <a:rPr lang="de-DE" dirty="0" err="1"/>
              <a:t>participate</a:t>
            </a:r>
            <a:r>
              <a:rPr lang="de-DE" dirty="0"/>
              <a:t> in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community</a:t>
            </a:r>
            <a:endParaRPr lang="de-DE" dirty="0"/>
          </a:p>
          <a:p>
            <a:r>
              <a:rPr lang="de-DE" dirty="0"/>
              <a:t>Re-encounters </a:t>
            </a:r>
            <a:r>
              <a:rPr lang="de-DE" dirty="0" err="1"/>
              <a:t>are</a:t>
            </a:r>
            <a:r>
              <a:rPr lang="de-DE" dirty="0"/>
              <a:t> rare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4B2BCF-D9E3-7E37-2C4E-0C0D22795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Anonymous Hyperlocal Online 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664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6B6F0-EBB6-F7BF-11BD-50DDAC768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Hashtag Information Diffusion [JH9]</a:t>
            </a:r>
            <a:endParaRPr lang="en-DE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0F64F-3EDA-8F0A-F6D2-4F7E3BA67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Spatial</a:t>
            </a:r>
            <a:r>
              <a:rPr lang="de-DE" dirty="0"/>
              <a:t> &amp; temporal </a:t>
            </a:r>
            <a:r>
              <a:rPr lang="de-DE" dirty="0" err="1"/>
              <a:t>characteristics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5FD1A9-E0B0-33AA-24F0-B29F15E33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Anonymous Hyperlocal Online Platforms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877C9B-FC8C-626D-F31A-400A007FE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2248478"/>
            <a:ext cx="9888219" cy="21310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F4CBF7-066D-6E47-EECF-8D2130F39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63" y="4379501"/>
            <a:ext cx="9895006" cy="21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77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2BD15-19A1-2A5D-EB01-602696663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Content SA [JH4]</a:t>
            </a:r>
            <a:endParaRPr lang="en-DE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94758-8492-77BE-5C04-3DAB8682D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(</a:t>
            </a:r>
            <a:r>
              <a:rPr lang="de-DE" dirty="0" err="1"/>
              <a:t>Partly</a:t>
            </a:r>
            <a:r>
              <a:rPr lang="de-DE" dirty="0"/>
              <a:t> </a:t>
            </a:r>
            <a:r>
              <a:rPr lang="de-DE" dirty="0" err="1"/>
              <a:t>shown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)</a:t>
            </a:r>
          </a:p>
          <a:p>
            <a:r>
              <a:rPr lang="de-DE" dirty="0" err="1"/>
              <a:t>Crowdsourced</a:t>
            </a:r>
            <a:r>
              <a:rPr lang="de-DE" dirty="0"/>
              <a:t> Evaluation</a:t>
            </a:r>
          </a:p>
          <a:p>
            <a:pPr lvl="1"/>
            <a:r>
              <a:rPr lang="de-DE" dirty="0" err="1"/>
              <a:t>Intents</a:t>
            </a:r>
            <a:endParaRPr lang="de-DE" dirty="0"/>
          </a:p>
          <a:p>
            <a:pPr lvl="1"/>
            <a:r>
              <a:rPr lang="de-DE" dirty="0"/>
              <a:t>Topics</a:t>
            </a:r>
          </a:p>
          <a:p>
            <a:r>
              <a:rPr lang="de-DE" dirty="0"/>
              <a:t>Location-</a:t>
            </a:r>
            <a:r>
              <a:rPr lang="de-DE" dirty="0" err="1"/>
              <a:t>inhomogeneity</a:t>
            </a:r>
            <a:endParaRPr lang="de-DE" dirty="0"/>
          </a:p>
          <a:p>
            <a:r>
              <a:rPr lang="de-DE" dirty="0"/>
              <a:t>Hashtags</a:t>
            </a:r>
          </a:p>
          <a:p>
            <a:r>
              <a:rPr lang="de-DE" dirty="0"/>
              <a:t>Non-</a:t>
            </a:r>
            <a:r>
              <a:rPr lang="de-DE" dirty="0" err="1"/>
              <a:t>toxic</a:t>
            </a:r>
            <a:endParaRPr lang="de-DE" dirty="0"/>
          </a:p>
          <a:p>
            <a:r>
              <a:rPr lang="de-DE" dirty="0"/>
              <a:t>Qualitative Coder Feedback: Teens &amp; </a:t>
            </a:r>
            <a:r>
              <a:rPr lang="de-DE" dirty="0" err="1"/>
              <a:t>Pupils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57FE5-C3F3-8952-930D-18A4F6C22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Anonymous Hyperlocal Online 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795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2BD15-19A1-2A5D-EB01-602696663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Emoji </a:t>
            </a:r>
            <a:r>
              <a:rPr lang="de-DE" dirty="0" err="1">
                <a:solidFill>
                  <a:schemeClr val="accent2"/>
                </a:solidFill>
              </a:rPr>
              <a:t>Embeddings</a:t>
            </a:r>
            <a:r>
              <a:rPr lang="de-DE" dirty="0">
                <a:solidFill>
                  <a:schemeClr val="accent2"/>
                </a:solidFill>
              </a:rPr>
              <a:t> [JH7]</a:t>
            </a:r>
            <a:endParaRPr lang="en-DE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94758-8492-77BE-5C04-3DAB8682D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(</a:t>
            </a:r>
            <a:r>
              <a:rPr lang="de-DE" dirty="0" err="1"/>
              <a:t>Partly</a:t>
            </a:r>
            <a:r>
              <a:rPr lang="de-DE" dirty="0"/>
              <a:t> </a:t>
            </a:r>
            <a:r>
              <a:rPr lang="de-DE" dirty="0" err="1"/>
              <a:t>shown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)</a:t>
            </a:r>
          </a:p>
          <a:p>
            <a:r>
              <a:rPr lang="de-DE" dirty="0"/>
              <a:t>Emoji </a:t>
            </a:r>
            <a:r>
              <a:rPr lang="de-DE" dirty="0" err="1"/>
              <a:t>Usage</a:t>
            </a:r>
            <a:r>
              <a:rPr lang="de-DE" dirty="0"/>
              <a:t> </a:t>
            </a:r>
            <a:r>
              <a:rPr lang="de-DE" dirty="0" err="1"/>
              <a:t>varies</a:t>
            </a:r>
            <a:r>
              <a:rPr lang="de-DE" dirty="0"/>
              <a:t> DE/SA</a:t>
            </a:r>
          </a:p>
          <a:p>
            <a:r>
              <a:rPr lang="de-DE" dirty="0"/>
              <a:t>Skin </a:t>
            </a:r>
            <a:r>
              <a:rPr lang="de-DE" dirty="0" err="1"/>
              <a:t>color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dominant in SA</a:t>
            </a:r>
          </a:p>
          <a:p>
            <a:r>
              <a:rPr lang="de-DE" dirty="0"/>
              <a:t>Word-Emoji </a:t>
            </a:r>
            <a:r>
              <a:rPr lang="de-DE" dirty="0" err="1"/>
              <a:t>embedding</a:t>
            </a:r>
            <a:r>
              <a:rPr lang="de-DE" dirty="0"/>
              <a:t> </a:t>
            </a:r>
            <a:r>
              <a:rPr lang="de-DE" dirty="0" err="1"/>
              <a:t>suitable</a:t>
            </a:r>
            <a:endParaRPr lang="de-DE" dirty="0"/>
          </a:p>
          <a:p>
            <a:pPr lvl="1"/>
            <a:r>
              <a:rPr lang="de-DE" dirty="0"/>
              <a:t>Emoji </a:t>
            </a:r>
            <a:r>
              <a:rPr lang="de-DE" dirty="0" err="1"/>
              <a:t>to</a:t>
            </a:r>
            <a:r>
              <a:rPr lang="de-DE" dirty="0"/>
              <a:t> Emoji</a:t>
            </a:r>
            <a:endParaRPr lang="en-DE" dirty="0"/>
          </a:p>
          <a:p>
            <a:pPr lvl="1"/>
            <a:r>
              <a:rPr lang="de-DE" dirty="0"/>
              <a:t>Text </a:t>
            </a:r>
            <a:r>
              <a:rPr lang="de-DE" dirty="0" err="1"/>
              <a:t>to</a:t>
            </a:r>
            <a:r>
              <a:rPr lang="de-DE" dirty="0"/>
              <a:t> Emoji</a:t>
            </a:r>
          </a:p>
          <a:p>
            <a:pPr lvl="1"/>
            <a:r>
              <a:rPr lang="de-DE" dirty="0"/>
              <a:t>Emoji </a:t>
            </a:r>
            <a:r>
              <a:rPr lang="de-DE" dirty="0" err="1"/>
              <a:t>to</a:t>
            </a:r>
            <a:r>
              <a:rPr lang="de-DE" dirty="0"/>
              <a:t> 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57FE5-C3F3-8952-930D-18A4F6C22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Anonymous Hyperlocal Online Platforms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5C5AA7-BB31-4CD1-0430-E1AB3EF14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019" y="1690688"/>
            <a:ext cx="5417149" cy="391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260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2BD15-19A1-2A5D-EB01-602696663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2"/>
                </a:solidFill>
              </a:rPr>
              <a:t>Interpretable</a:t>
            </a:r>
            <a:r>
              <a:rPr lang="de-DE" dirty="0">
                <a:solidFill>
                  <a:schemeClr val="accent2"/>
                </a:solidFill>
              </a:rPr>
              <a:t> POLAR </a:t>
            </a:r>
            <a:r>
              <a:rPr lang="de-DE" dirty="0" err="1">
                <a:solidFill>
                  <a:schemeClr val="accent2"/>
                </a:solidFill>
              </a:rPr>
              <a:t>Embeddings</a:t>
            </a:r>
            <a:r>
              <a:rPr lang="de-DE" dirty="0">
                <a:solidFill>
                  <a:schemeClr val="accent2"/>
                </a:solidFill>
              </a:rPr>
              <a:t> [JH10]</a:t>
            </a:r>
            <a:endParaRPr lang="en-DE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94758-8492-77BE-5C04-3DAB8682D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(</a:t>
            </a:r>
            <a:r>
              <a:rPr lang="de-DE" dirty="0" err="1"/>
              <a:t>Partly</a:t>
            </a:r>
            <a:r>
              <a:rPr lang="de-DE" dirty="0"/>
              <a:t> </a:t>
            </a:r>
            <a:r>
              <a:rPr lang="de-DE" dirty="0" err="1"/>
              <a:t>shown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)</a:t>
            </a:r>
          </a:p>
          <a:p>
            <a:r>
              <a:rPr lang="de-DE" dirty="0"/>
              <a:t>Emoji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enrich</a:t>
            </a:r>
            <a:r>
              <a:rPr lang="de-DE" dirty="0"/>
              <a:t> </a:t>
            </a:r>
            <a:r>
              <a:rPr lang="de-DE" dirty="0" err="1"/>
              <a:t>sematics</a:t>
            </a:r>
            <a:endParaRPr lang="de-DE" dirty="0"/>
          </a:p>
          <a:p>
            <a:r>
              <a:rPr lang="de-DE" dirty="0"/>
              <a:t>POLAR </a:t>
            </a:r>
            <a:r>
              <a:rPr lang="de-DE" dirty="0" err="1"/>
              <a:t>interpretable</a:t>
            </a:r>
            <a:r>
              <a:rPr lang="de-DE" dirty="0"/>
              <a:t> </a:t>
            </a:r>
            <a:r>
              <a:rPr lang="de-DE" dirty="0" err="1"/>
              <a:t>embedding</a:t>
            </a:r>
            <a:r>
              <a:rPr lang="de-DE" dirty="0"/>
              <a:t> in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human </a:t>
            </a:r>
            <a:r>
              <a:rPr lang="de-DE" dirty="0" err="1"/>
              <a:t>judgement</a:t>
            </a:r>
            <a:endParaRPr lang="de-DE" dirty="0"/>
          </a:p>
          <a:p>
            <a:r>
              <a:rPr lang="de-DE" dirty="0" err="1"/>
              <a:t>Crowdsourced</a:t>
            </a:r>
            <a:r>
              <a:rPr lang="de-DE" dirty="0"/>
              <a:t> Evaluation</a:t>
            </a:r>
          </a:p>
          <a:p>
            <a:pPr lvl="1"/>
            <a:r>
              <a:rPr lang="de-DE" dirty="0" err="1"/>
              <a:t>Selection</a:t>
            </a:r>
            <a:endParaRPr lang="de-DE" dirty="0"/>
          </a:p>
          <a:p>
            <a:pPr lvl="1"/>
            <a:r>
              <a:rPr lang="de-DE" dirty="0"/>
              <a:t>Preference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57FE5-C3F3-8952-930D-18A4F6C22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Anonymous Hyperlocal Online Platforms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A3F13C-4296-867E-430D-201F71AEC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732" y="4181226"/>
            <a:ext cx="7346317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398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CEB45-479E-2A44-BDAD-673B21B49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</a:rPr>
              <a:t>Content Moderation [JH5]</a:t>
            </a:r>
            <a:endParaRPr lang="en-DE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CE0B7-C41A-BDCE-D1A4-A512667B8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Differences</a:t>
            </a:r>
            <a:r>
              <a:rPr lang="de-DE" dirty="0"/>
              <a:t> in Voting DE </a:t>
            </a:r>
            <a:r>
              <a:rPr lang="de-DE" dirty="0" err="1"/>
              <a:t>vs</a:t>
            </a:r>
            <a:r>
              <a:rPr lang="de-DE" dirty="0"/>
              <a:t> SA</a:t>
            </a:r>
          </a:p>
          <a:p>
            <a:pPr lvl="1"/>
            <a:r>
              <a:rPr lang="de-DE" dirty="0"/>
              <a:t>Moderation still </a:t>
            </a:r>
            <a:r>
              <a:rPr lang="de-DE" dirty="0" err="1"/>
              <a:t>appears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work</a:t>
            </a:r>
            <a:endParaRPr lang="de-DE" dirty="0"/>
          </a:p>
          <a:p>
            <a:r>
              <a:rPr lang="de-DE" dirty="0" err="1"/>
              <a:t>Masked</a:t>
            </a:r>
            <a:r>
              <a:rPr lang="de-DE" dirty="0"/>
              <a:t> LM </a:t>
            </a:r>
            <a:r>
              <a:rPr lang="de-DE" dirty="0" err="1"/>
              <a:t>modeling</a:t>
            </a:r>
            <a:r>
              <a:rPr lang="de-DE" dirty="0"/>
              <a:t> </a:t>
            </a:r>
            <a:r>
              <a:rPr lang="de-DE" dirty="0" err="1"/>
              <a:t>remains</a:t>
            </a:r>
            <a:r>
              <a:rPr lang="de-DE" dirty="0"/>
              <a:t> </a:t>
            </a:r>
            <a:r>
              <a:rPr lang="de-DE" dirty="0" err="1"/>
              <a:t>hard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9FA414-030E-6490-9CEE-500EB0770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Anonymous Hyperlocal Online Platforms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6DBE96-3A1D-C11D-A455-6D46FB9D5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552" y="3113848"/>
            <a:ext cx="6384235" cy="306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678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CEB45-479E-2A44-BDAD-673B21B49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</a:rPr>
              <a:t>User Lifetime [JH2, JH8]</a:t>
            </a:r>
            <a:endParaRPr lang="en-DE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CE0B7-C41A-BDCE-D1A4-A512667B8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ML-Pipeline – Random Forest </a:t>
            </a:r>
            <a:r>
              <a:rPr lang="de-DE" dirty="0" err="1"/>
              <a:t>performs</a:t>
            </a:r>
            <a:r>
              <a:rPr lang="de-DE" dirty="0"/>
              <a:t> </a:t>
            </a:r>
            <a:r>
              <a:rPr lang="de-DE" dirty="0" err="1"/>
              <a:t>well</a:t>
            </a:r>
            <a:endParaRPr lang="de-DE" dirty="0"/>
          </a:p>
          <a:p>
            <a:pPr lvl="1"/>
            <a:r>
              <a:rPr lang="de-DE" dirty="0"/>
              <a:t>Classification Problem</a:t>
            </a:r>
          </a:p>
          <a:p>
            <a:r>
              <a:rPr lang="de-DE" dirty="0"/>
              <a:t>All-country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generalizes</a:t>
            </a:r>
            <a:endParaRPr lang="de-DE" dirty="0"/>
          </a:p>
          <a:p>
            <a:pPr lvl="1"/>
            <a:r>
              <a:rPr lang="de-DE" dirty="0"/>
              <a:t>Small </a:t>
            </a:r>
            <a:r>
              <a:rPr lang="de-DE" dirty="0" err="1"/>
              <a:t>communities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differently</a:t>
            </a:r>
            <a:endParaRPr lang="de-DE" dirty="0"/>
          </a:p>
          <a:p>
            <a:r>
              <a:rPr lang="de-DE" dirty="0"/>
              <a:t>Binary </a:t>
            </a:r>
            <a:r>
              <a:rPr lang="de-DE" i="1" dirty="0" err="1"/>
              <a:t>leaves</a:t>
            </a:r>
            <a:r>
              <a:rPr lang="de-DE" i="1" dirty="0"/>
              <a:t> </a:t>
            </a:r>
            <a:r>
              <a:rPr lang="de-DE" i="1" dirty="0" err="1"/>
              <a:t>soon</a:t>
            </a:r>
            <a:r>
              <a:rPr lang="de-DE" dirty="0"/>
              <a:t> on </a:t>
            </a:r>
            <a:r>
              <a:rPr lang="de-DE" dirty="0" err="1"/>
              <a:t>point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9FA414-030E-6490-9CEE-500EB0770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Anonymous Hyperlocal Online Platforms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BA9C07-90F4-FCAF-C5BE-8D5385D0A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787" y="2745440"/>
            <a:ext cx="5433531" cy="28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178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CEB45-479E-2A44-BDAD-673B21B49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</a:rPr>
              <a:t>Long-Term Quality </a:t>
            </a:r>
            <a:r>
              <a:rPr lang="de-DE" dirty="0" err="1">
                <a:solidFill>
                  <a:schemeClr val="accent6"/>
                </a:solidFill>
              </a:rPr>
              <a:t>of</a:t>
            </a:r>
            <a:r>
              <a:rPr lang="de-DE" dirty="0">
                <a:solidFill>
                  <a:schemeClr val="accent6"/>
                </a:solidFill>
              </a:rPr>
              <a:t> Experience [JH3]</a:t>
            </a:r>
            <a:endParaRPr lang="en-DE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CE0B7-C41A-BDCE-D1A4-A512667B8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Tribalwars</a:t>
            </a:r>
            <a:r>
              <a:rPr lang="de-DE" dirty="0"/>
              <a:t> Browsergame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9FA414-030E-6490-9CEE-500EB0770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Anonymous Hyperlocal Online Platforms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1239F2-AE9B-0506-EA41-DA1B22EF9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436" y="1510535"/>
            <a:ext cx="5417860" cy="11474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E1C2A1-82AF-9644-FF9B-EF5161D67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24" y="2584475"/>
            <a:ext cx="5174428" cy="346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A5F394-18C9-C04C-24ED-C3B4E3DDD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923" y="2723876"/>
            <a:ext cx="5044877" cy="32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4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316AD-94CB-3C6A-DB2C-129066564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Anonymous Hyperlocal Online Platforms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A8FE28-A181-AE24-323C-48D6A25AD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074" y="1280160"/>
            <a:ext cx="5133852" cy="49611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877440-FF1E-7674-035B-82ABF26F1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Hyperlocality</a:t>
            </a:r>
            <a:r>
              <a:rPr lang="de-DE" dirty="0"/>
              <a:t> - Independent Communities</a:t>
            </a:r>
            <a:endParaRPr lang="en-DE" dirty="0"/>
          </a:p>
        </p:txBody>
      </p:sp>
      <p:sp>
        <p:nvSpPr>
          <p:cNvPr id="10" name="x">
            <a:extLst>
              <a:ext uri="{FF2B5EF4-FFF2-40B4-BE49-F238E27FC236}">
                <a16:creationId xmlns:a16="http://schemas.microsoft.com/office/drawing/2014/main" id="{EDFD0893-2D10-C124-CFE7-552F6746CFD8}"/>
              </a:ext>
            </a:extLst>
          </p:cNvPr>
          <p:cNvSpPr/>
          <p:nvPr/>
        </p:nvSpPr>
        <p:spPr>
          <a:xfrm flipH="1">
            <a:off x="4794629" y="2511704"/>
            <a:ext cx="870549" cy="870549"/>
          </a:xfrm>
          <a:prstGeom prst="ellipse">
            <a:avLst/>
          </a:prstGeom>
          <a:solidFill>
            <a:schemeClr val="tx1">
              <a:alpha val="10000"/>
            </a:schemeClr>
          </a:solidFill>
          <a:ln w="190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x">
            <a:extLst>
              <a:ext uri="{FF2B5EF4-FFF2-40B4-BE49-F238E27FC236}">
                <a16:creationId xmlns:a16="http://schemas.microsoft.com/office/drawing/2014/main" id="{2AB1625F-1174-7D96-2AD5-A79A5DA12279}"/>
              </a:ext>
            </a:extLst>
          </p:cNvPr>
          <p:cNvSpPr/>
          <p:nvPr/>
        </p:nvSpPr>
        <p:spPr>
          <a:xfrm flipH="1">
            <a:off x="4941597" y="3439754"/>
            <a:ext cx="870549" cy="870549"/>
          </a:xfrm>
          <a:prstGeom prst="ellipse">
            <a:avLst/>
          </a:prstGeom>
          <a:solidFill>
            <a:schemeClr val="tx1">
              <a:alpha val="10000"/>
            </a:schemeClr>
          </a:solidFill>
          <a:ln w="190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x">
            <a:extLst>
              <a:ext uri="{FF2B5EF4-FFF2-40B4-BE49-F238E27FC236}">
                <a16:creationId xmlns:a16="http://schemas.microsoft.com/office/drawing/2014/main" id="{0358CF6E-1319-B997-11CF-136B39F833EC}"/>
              </a:ext>
            </a:extLst>
          </p:cNvPr>
          <p:cNvSpPr/>
          <p:nvPr/>
        </p:nvSpPr>
        <p:spPr>
          <a:xfrm flipH="1">
            <a:off x="7602563" y="1255413"/>
            <a:ext cx="870549" cy="870549"/>
          </a:xfrm>
          <a:prstGeom prst="ellipse">
            <a:avLst/>
          </a:prstGeom>
          <a:solidFill>
            <a:schemeClr val="tx1">
              <a:alpha val="10000"/>
            </a:schemeClr>
          </a:solidFill>
          <a:ln w="190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x">
            <a:extLst>
              <a:ext uri="{FF2B5EF4-FFF2-40B4-BE49-F238E27FC236}">
                <a16:creationId xmlns:a16="http://schemas.microsoft.com/office/drawing/2014/main" id="{E7F78237-214A-ED2D-18C8-1B6205B2B472}"/>
              </a:ext>
            </a:extLst>
          </p:cNvPr>
          <p:cNvSpPr/>
          <p:nvPr/>
        </p:nvSpPr>
        <p:spPr>
          <a:xfrm flipH="1">
            <a:off x="3800061" y="4023518"/>
            <a:ext cx="870549" cy="870549"/>
          </a:xfrm>
          <a:prstGeom prst="ellipse">
            <a:avLst/>
          </a:prstGeom>
          <a:solidFill>
            <a:schemeClr val="tx1">
              <a:alpha val="10000"/>
            </a:schemeClr>
          </a:solidFill>
          <a:ln w="190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x">
            <a:extLst>
              <a:ext uri="{FF2B5EF4-FFF2-40B4-BE49-F238E27FC236}">
                <a16:creationId xmlns:a16="http://schemas.microsoft.com/office/drawing/2014/main" id="{06104CED-202B-30FE-1997-BE187AB3AED9}"/>
              </a:ext>
            </a:extLst>
          </p:cNvPr>
          <p:cNvSpPr/>
          <p:nvPr/>
        </p:nvSpPr>
        <p:spPr>
          <a:xfrm flipH="1">
            <a:off x="4184749" y="5428301"/>
            <a:ext cx="870549" cy="870549"/>
          </a:xfrm>
          <a:prstGeom prst="ellipse">
            <a:avLst/>
          </a:prstGeom>
          <a:solidFill>
            <a:schemeClr val="tx1">
              <a:alpha val="10000"/>
            </a:schemeClr>
          </a:solidFill>
          <a:ln w="190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x">
            <a:extLst>
              <a:ext uri="{FF2B5EF4-FFF2-40B4-BE49-F238E27FC236}">
                <a16:creationId xmlns:a16="http://schemas.microsoft.com/office/drawing/2014/main" id="{C07BBFC8-1EC7-3C93-B44F-8282166E78CF}"/>
              </a:ext>
            </a:extLst>
          </p:cNvPr>
          <p:cNvSpPr/>
          <p:nvPr/>
        </p:nvSpPr>
        <p:spPr>
          <a:xfrm flipH="1">
            <a:off x="5084877" y="4623284"/>
            <a:ext cx="870549" cy="870549"/>
          </a:xfrm>
          <a:prstGeom prst="ellipse">
            <a:avLst/>
          </a:prstGeom>
          <a:solidFill>
            <a:schemeClr val="tx1">
              <a:alpha val="10000"/>
            </a:schemeClr>
          </a:solidFill>
          <a:ln w="190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x">
            <a:extLst>
              <a:ext uri="{FF2B5EF4-FFF2-40B4-BE49-F238E27FC236}">
                <a16:creationId xmlns:a16="http://schemas.microsoft.com/office/drawing/2014/main" id="{8B746B57-AFCC-1307-D57F-F720507CC862}"/>
              </a:ext>
            </a:extLst>
          </p:cNvPr>
          <p:cNvSpPr/>
          <p:nvPr/>
        </p:nvSpPr>
        <p:spPr>
          <a:xfrm flipH="1">
            <a:off x="6823205" y="4597847"/>
            <a:ext cx="870549" cy="870549"/>
          </a:xfrm>
          <a:prstGeom prst="ellipse">
            <a:avLst/>
          </a:prstGeom>
          <a:solidFill>
            <a:schemeClr val="tx1">
              <a:alpha val="10000"/>
            </a:schemeClr>
          </a:solidFill>
          <a:ln w="190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x">
            <a:extLst>
              <a:ext uri="{FF2B5EF4-FFF2-40B4-BE49-F238E27FC236}">
                <a16:creationId xmlns:a16="http://schemas.microsoft.com/office/drawing/2014/main" id="{18F44D68-875D-0301-27C2-1AACF197B50D}"/>
              </a:ext>
            </a:extLst>
          </p:cNvPr>
          <p:cNvSpPr/>
          <p:nvPr/>
        </p:nvSpPr>
        <p:spPr>
          <a:xfrm flipH="1">
            <a:off x="5854033" y="5216300"/>
            <a:ext cx="870549" cy="870549"/>
          </a:xfrm>
          <a:prstGeom prst="ellipse">
            <a:avLst/>
          </a:prstGeom>
          <a:solidFill>
            <a:schemeClr val="tx1">
              <a:alpha val="10000"/>
            </a:schemeClr>
          </a:solidFill>
          <a:ln w="190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x">
            <a:extLst>
              <a:ext uri="{FF2B5EF4-FFF2-40B4-BE49-F238E27FC236}">
                <a16:creationId xmlns:a16="http://schemas.microsoft.com/office/drawing/2014/main" id="{D6C8C5A3-A389-7B32-A9A3-BED72E4C8202}"/>
              </a:ext>
            </a:extLst>
          </p:cNvPr>
          <p:cNvSpPr/>
          <p:nvPr/>
        </p:nvSpPr>
        <p:spPr>
          <a:xfrm flipH="1">
            <a:off x="6315923" y="3669797"/>
            <a:ext cx="870549" cy="870549"/>
          </a:xfrm>
          <a:prstGeom prst="ellipse">
            <a:avLst/>
          </a:prstGeom>
          <a:solidFill>
            <a:schemeClr val="tx1">
              <a:alpha val="10000"/>
            </a:schemeClr>
          </a:solidFill>
          <a:ln w="190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" name="x">
            <a:extLst>
              <a:ext uri="{FF2B5EF4-FFF2-40B4-BE49-F238E27FC236}">
                <a16:creationId xmlns:a16="http://schemas.microsoft.com/office/drawing/2014/main" id="{A2B02EBA-89E6-C1FE-E30E-E64BB47324A0}"/>
              </a:ext>
            </a:extLst>
          </p:cNvPr>
          <p:cNvSpPr/>
          <p:nvPr/>
        </p:nvSpPr>
        <p:spPr>
          <a:xfrm flipH="1">
            <a:off x="6702294" y="3092546"/>
            <a:ext cx="870549" cy="870549"/>
          </a:xfrm>
          <a:prstGeom prst="ellipse">
            <a:avLst/>
          </a:prstGeom>
          <a:solidFill>
            <a:schemeClr val="tx1">
              <a:alpha val="10000"/>
            </a:schemeClr>
          </a:solidFill>
          <a:ln w="190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" name="x">
            <a:extLst>
              <a:ext uri="{FF2B5EF4-FFF2-40B4-BE49-F238E27FC236}">
                <a16:creationId xmlns:a16="http://schemas.microsoft.com/office/drawing/2014/main" id="{E1C33C58-B603-9657-9E02-C7DC4C307F17}"/>
              </a:ext>
            </a:extLst>
          </p:cNvPr>
          <p:cNvSpPr/>
          <p:nvPr/>
        </p:nvSpPr>
        <p:spPr>
          <a:xfrm flipH="1">
            <a:off x="5887261" y="2657794"/>
            <a:ext cx="870549" cy="870549"/>
          </a:xfrm>
          <a:prstGeom prst="ellipse">
            <a:avLst/>
          </a:prstGeom>
          <a:solidFill>
            <a:schemeClr val="tx1">
              <a:alpha val="10000"/>
            </a:schemeClr>
          </a:solidFill>
          <a:ln w="190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x">
            <a:extLst>
              <a:ext uri="{FF2B5EF4-FFF2-40B4-BE49-F238E27FC236}">
                <a16:creationId xmlns:a16="http://schemas.microsoft.com/office/drawing/2014/main" id="{32A17002-BC51-A649-C281-693D438C2B7A}"/>
              </a:ext>
            </a:extLst>
          </p:cNvPr>
          <p:cNvSpPr/>
          <p:nvPr/>
        </p:nvSpPr>
        <p:spPr>
          <a:xfrm flipH="1">
            <a:off x="5462693" y="3128831"/>
            <a:ext cx="870549" cy="870549"/>
          </a:xfrm>
          <a:prstGeom prst="ellipse">
            <a:avLst/>
          </a:prstGeom>
          <a:solidFill>
            <a:schemeClr val="tx1">
              <a:alpha val="10000"/>
            </a:schemeClr>
          </a:solidFill>
          <a:ln w="190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x">
            <a:extLst>
              <a:ext uri="{FF2B5EF4-FFF2-40B4-BE49-F238E27FC236}">
                <a16:creationId xmlns:a16="http://schemas.microsoft.com/office/drawing/2014/main" id="{159E6C31-3DCE-62AA-C676-51ACCAFDDE81}"/>
              </a:ext>
            </a:extLst>
          </p:cNvPr>
          <p:cNvSpPr/>
          <p:nvPr/>
        </p:nvSpPr>
        <p:spPr>
          <a:xfrm flipH="1">
            <a:off x="5568163" y="3610515"/>
            <a:ext cx="870549" cy="870549"/>
          </a:xfrm>
          <a:prstGeom prst="ellipse">
            <a:avLst/>
          </a:prstGeom>
          <a:solidFill>
            <a:schemeClr val="tx1">
              <a:alpha val="10000"/>
            </a:schemeClr>
          </a:solidFill>
          <a:ln w="190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x">
            <a:extLst>
              <a:ext uri="{FF2B5EF4-FFF2-40B4-BE49-F238E27FC236}">
                <a16:creationId xmlns:a16="http://schemas.microsoft.com/office/drawing/2014/main" id="{7D8C8380-3B96-67B7-F4DB-4DB1E79A36AD}"/>
              </a:ext>
            </a:extLst>
          </p:cNvPr>
          <p:cNvSpPr/>
          <p:nvPr/>
        </p:nvSpPr>
        <p:spPr>
          <a:xfrm flipH="1">
            <a:off x="5689357" y="4246525"/>
            <a:ext cx="870549" cy="870549"/>
          </a:xfrm>
          <a:prstGeom prst="ellipse">
            <a:avLst/>
          </a:prstGeom>
          <a:solidFill>
            <a:schemeClr val="tx1">
              <a:alpha val="10000"/>
            </a:schemeClr>
          </a:solidFill>
          <a:ln w="190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x">
            <a:extLst>
              <a:ext uri="{FF2B5EF4-FFF2-40B4-BE49-F238E27FC236}">
                <a16:creationId xmlns:a16="http://schemas.microsoft.com/office/drawing/2014/main" id="{D00ED2B6-6A6A-FC39-702F-69C872AD5ED6}"/>
              </a:ext>
            </a:extLst>
          </p:cNvPr>
          <p:cNvSpPr/>
          <p:nvPr/>
        </p:nvSpPr>
        <p:spPr>
          <a:xfrm flipH="1">
            <a:off x="6956983" y="3572500"/>
            <a:ext cx="870549" cy="870549"/>
          </a:xfrm>
          <a:prstGeom prst="ellipse">
            <a:avLst/>
          </a:prstGeom>
          <a:solidFill>
            <a:schemeClr val="tx1">
              <a:alpha val="10000"/>
            </a:schemeClr>
          </a:solidFill>
          <a:ln w="190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" name="x">
            <a:extLst>
              <a:ext uri="{FF2B5EF4-FFF2-40B4-BE49-F238E27FC236}">
                <a16:creationId xmlns:a16="http://schemas.microsoft.com/office/drawing/2014/main" id="{45BE6C5A-64EA-1919-10C5-CA89FCD14A28}"/>
              </a:ext>
            </a:extLst>
          </p:cNvPr>
          <p:cNvSpPr/>
          <p:nvPr/>
        </p:nvSpPr>
        <p:spPr>
          <a:xfrm flipH="1">
            <a:off x="7741086" y="3004479"/>
            <a:ext cx="870549" cy="870549"/>
          </a:xfrm>
          <a:prstGeom prst="ellipse">
            <a:avLst/>
          </a:prstGeom>
          <a:solidFill>
            <a:schemeClr val="tx1">
              <a:alpha val="10000"/>
            </a:schemeClr>
          </a:solidFill>
          <a:ln w="190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" name="x">
            <a:extLst>
              <a:ext uri="{FF2B5EF4-FFF2-40B4-BE49-F238E27FC236}">
                <a16:creationId xmlns:a16="http://schemas.microsoft.com/office/drawing/2014/main" id="{453D0AF0-89C3-8493-4626-CA4DE74541C3}"/>
              </a:ext>
            </a:extLst>
          </p:cNvPr>
          <p:cNvSpPr/>
          <p:nvPr/>
        </p:nvSpPr>
        <p:spPr>
          <a:xfrm flipH="1">
            <a:off x="7406414" y="5218936"/>
            <a:ext cx="870549" cy="870549"/>
          </a:xfrm>
          <a:prstGeom prst="ellipse">
            <a:avLst/>
          </a:prstGeom>
          <a:solidFill>
            <a:schemeClr val="tx1">
              <a:alpha val="10000"/>
            </a:schemeClr>
          </a:solidFill>
          <a:ln w="190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" name="x">
            <a:extLst>
              <a:ext uri="{FF2B5EF4-FFF2-40B4-BE49-F238E27FC236}">
                <a16:creationId xmlns:a16="http://schemas.microsoft.com/office/drawing/2014/main" id="{FF4FE5CA-1345-19D6-19ED-6D1EA3B4715B}"/>
              </a:ext>
            </a:extLst>
          </p:cNvPr>
          <p:cNvSpPr/>
          <p:nvPr/>
        </p:nvSpPr>
        <p:spPr>
          <a:xfrm flipH="1">
            <a:off x="6870537" y="5293023"/>
            <a:ext cx="870549" cy="870549"/>
          </a:xfrm>
          <a:prstGeom prst="ellipse">
            <a:avLst/>
          </a:prstGeom>
          <a:solidFill>
            <a:schemeClr val="tx1">
              <a:alpha val="10000"/>
            </a:schemeClr>
          </a:solidFill>
          <a:ln w="190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AREA middle">
            <a:extLst>
              <a:ext uri="{FF2B5EF4-FFF2-40B4-BE49-F238E27FC236}">
                <a16:creationId xmlns:a16="http://schemas.microsoft.com/office/drawing/2014/main" id="{210006BA-5170-AD32-87B2-56E0E28182AA}"/>
              </a:ext>
            </a:extLst>
          </p:cNvPr>
          <p:cNvSpPr/>
          <p:nvPr/>
        </p:nvSpPr>
        <p:spPr>
          <a:xfrm flipH="1">
            <a:off x="6044936" y="3221650"/>
            <a:ext cx="870549" cy="870549"/>
          </a:xfrm>
          <a:prstGeom prst="ellipse">
            <a:avLst/>
          </a:prstGeom>
          <a:solidFill>
            <a:schemeClr val="accent2">
              <a:alpha val="2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AREA right">
            <a:extLst>
              <a:ext uri="{FF2B5EF4-FFF2-40B4-BE49-F238E27FC236}">
                <a16:creationId xmlns:a16="http://schemas.microsoft.com/office/drawing/2014/main" id="{D9E2539C-5876-FBD7-7481-CD74FE5C4E38}"/>
              </a:ext>
            </a:extLst>
          </p:cNvPr>
          <p:cNvSpPr/>
          <p:nvPr/>
        </p:nvSpPr>
        <p:spPr>
          <a:xfrm flipH="1">
            <a:off x="7583549" y="3588244"/>
            <a:ext cx="870549" cy="870549"/>
          </a:xfrm>
          <a:prstGeom prst="ellipse">
            <a:avLst/>
          </a:prstGeom>
          <a:solidFill>
            <a:schemeClr val="accent4">
              <a:alpha val="20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AREA left">
            <a:extLst>
              <a:ext uri="{FF2B5EF4-FFF2-40B4-BE49-F238E27FC236}">
                <a16:creationId xmlns:a16="http://schemas.microsoft.com/office/drawing/2014/main" id="{4E6D4AA7-7F17-E2C6-B142-82D6CB108B75}"/>
              </a:ext>
            </a:extLst>
          </p:cNvPr>
          <p:cNvSpPr/>
          <p:nvPr/>
        </p:nvSpPr>
        <p:spPr>
          <a:xfrm flipH="1">
            <a:off x="7371443" y="4857749"/>
            <a:ext cx="870549" cy="870549"/>
          </a:xfrm>
          <a:prstGeom prst="ellipse">
            <a:avLst/>
          </a:prstGeom>
          <a:solidFill>
            <a:srgbClr val="00B050">
              <a:alpha val="20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" name="Findings">
            <a:extLst>
              <a:ext uri="{FF2B5EF4-FFF2-40B4-BE49-F238E27FC236}">
                <a16:creationId xmlns:a16="http://schemas.microsoft.com/office/drawing/2014/main" id="{7CF7E5CB-C2E5-B6B2-5BC9-6C01FA912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2862" y="2352656"/>
            <a:ext cx="3409091" cy="518784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accent2"/>
                </a:solidFill>
              </a:rPr>
              <a:t>Berlin</a:t>
            </a:r>
            <a:endParaRPr lang="en-DE" dirty="0">
              <a:solidFill>
                <a:schemeClr val="accent5"/>
              </a:solidFill>
            </a:endParaRPr>
          </a:p>
        </p:txBody>
      </p:sp>
      <p:sp>
        <p:nvSpPr>
          <p:cNvPr id="29" name="Findings">
            <a:extLst>
              <a:ext uri="{FF2B5EF4-FFF2-40B4-BE49-F238E27FC236}">
                <a16:creationId xmlns:a16="http://schemas.microsoft.com/office/drawing/2014/main" id="{782ADF12-7FFD-10B0-7D0A-B849FDF1D819}"/>
              </a:ext>
            </a:extLst>
          </p:cNvPr>
          <p:cNvSpPr txBox="1">
            <a:spLocks/>
          </p:cNvSpPr>
          <p:nvPr/>
        </p:nvSpPr>
        <p:spPr>
          <a:xfrm>
            <a:off x="8972861" y="2838539"/>
            <a:ext cx="3409091" cy="4169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accent1"/>
                </a:solidFill>
              </a:rPr>
              <a:t>Frankfurt Oder</a:t>
            </a:r>
          </a:p>
        </p:txBody>
      </p:sp>
      <p:sp>
        <p:nvSpPr>
          <p:cNvPr id="30" name="Findings">
            <a:extLst>
              <a:ext uri="{FF2B5EF4-FFF2-40B4-BE49-F238E27FC236}">
                <a16:creationId xmlns:a16="http://schemas.microsoft.com/office/drawing/2014/main" id="{40AD874A-6A44-5C3F-BE18-AB005F3E7C1C}"/>
              </a:ext>
            </a:extLst>
          </p:cNvPr>
          <p:cNvSpPr txBox="1">
            <a:spLocks/>
          </p:cNvSpPr>
          <p:nvPr/>
        </p:nvSpPr>
        <p:spPr>
          <a:xfrm>
            <a:off x="8972860" y="3239482"/>
            <a:ext cx="3409091" cy="5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accent5"/>
                </a:solidFill>
              </a:rPr>
              <a:t>Cottbus</a:t>
            </a:r>
            <a:endParaRPr lang="en-DE" dirty="0">
              <a:solidFill>
                <a:schemeClr val="accent5"/>
              </a:solidFill>
            </a:endParaRPr>
          </a:p>
        </p:txBody>
      </p:sp>
      <p:sp>
        <p:nvSpPr>
          <p:cNvPr id="31" name="Findings">
            <a:extLst>
              <a:ext uri="{FF2B5EF4-FFF2-40B4-BE49-F238E27FC236}">
                <a16:creationId xmlns:a16="http://schemas.microsoft.com/office/drawing/2014/main" id="{BD9EB338-29F5-FDA2-58ED-6E9B7D290D83}"/>
              </a:ext>
            </a:extLst>
          </p:cNvPr>
          <p:cNvSpPr txBox="1">
            <a:spLocks/>
          </p:cNvSpPr>
          <p:nvPr/>
        </p:nvSpPr>
        <p:spPr>
          <a:xfrm>
            <a:off x="8972860" y="3722661"/>
            <a:ext cx="3409091" cy="5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… lots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others</a:t>
            </a:r>
            <a:endParaRPr lang="en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Findings">
            <a:extLst>
              <a:ext uri="{FF2B5EF4-FFF2-40B4-BE49-F238E27FC236}">
                <a16:creationId xmlns:a16="http://schemas.microsoft.com/office/drawing/2014/main" id="{8D005C7B-017F-D312-0E69-B0E574B10F7A}"/>
              </a:ext>
            </a:extLst>
          </p:cNvPr>
          <p:cNvSpPr txBox="1">
            <a:spLocks/>
          </p:cNvSpPr>
          <p:nvPr/>
        </p:nvSpPr>
        <p:spPr>
          <a:xfrm>
            <a:off x="97169" y="2222923"/>
            <a:ext cx="3288626" cy="225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i="1" dirty="0" err="1"/>
              <a:t>community</a:t>
            </a:r>
            <a:r>
              <a:rPr lang="de-DE" dirty="0"/>
              <a:t> </a:t>
            </a:r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b="1" dirty="0"/>
              <a:t>geolocation</a:t>
            </a:r>
          </a:p>
          <a:p>
            <a:r>
              <a:rPr lang="de-DE" dirty="0"/>
              <a:t>Static </a:t>
            </a:r>
            <a:r>
              <a:rPr lang="de-DE" b="1" dirty="0" err="1"/>
              <a:t>user</a:t>
            </a:r>
            <a:r>
              <a:rPr lang="de-DE" b="1" dirty="0"/>
              <a:t> </a:t>
            </a:r>
            <a:r>
              <a:rPr lang="de-DE" b="1" dirty="0" err="1"/>
              <a:t>density</a:t>
            </a:r>
            <a:r>
              <a:rPr lang="de-DE" dirty="0"/>
              <a:t> </a:t>
            </a:r>
            <a:r>
              <a:rPr lang="de-DE" dirty="0" err="1"/>
              <a:t>creates</a:t>
            </a:r>
            <a:r>
              <a:rPr lang="de-DE" dirty="0"/>
              <a:t> </a:t>
            </a:r>
            <a:r>
              <a:rPr lang="de-DE" b="1" dirty="0" err="1"/>
              <a:t>clusters</a:t>
            </a:r>
            <a:endParaRPr lang="en-DE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65C8C4-3178-A628-0342-02E6BEBB7DAB}"/>
              </a:ext>
            </a:extLst>
          </p:cNvPr>
          <p:cNvSpPr txBox="1"/>
          <p:nvPr/>
        </p:nvSpPr>
        <p:spPr>
          <a:xfrm>
            <a:off x="10212868" y="5964350"/>
            <a:ext cx="1979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/>
              <a:t>* https://openstreetmap.org</a:t>
            </a:r>
            <a:endParaRPr lang="en-DE" sz="1200" dirty="0"/>
          </a:p>
        </p:txBody>
      </p:sp>
      <p:sp>
        <p:nvSpPr>
          <p:cNvPr id="34" name="x">
            <a:extLst>
              <a:ext uri="{FF2B5EF4-FFF2-40B4-BE49-F238E27FC236}">
                <a16:creationId xmlns:a16="http://schemas.microsoft.com/office/drawing/2014/main" id="{ADC57D48-245C-6416-1AC8-5612F30C2601}"/>
              </a:ext>
            </a:extLst>
          </p:cNvPr>
          <p:cNvSpPr/>
          <p:nvPr/>
        </p:nvSpPr>
        <p:spPr>
          <a:xfrm flipH="1">
            <a:off x="4044142" y="3070702"/>
            <a:ext cx="870549" cy="870549"/>
          </a:xfrm>
          <a:prstGeom prst="ellipse">
            <a:avLst/>
          </a:prstGeom>
          <a:solidFill>
            <a:schemeClr val="tx1">
              <a:alpha val="10000"/>
            </a:schemeClr>
          </a:solidFill>
          <a:ln w="190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5" name="x">
            <a:extLst>
              <a:ext uri="{FF2B5EF4-FFF2-40B4-BE49-F238E27FC236}">
                <a16:creationId xmlns:a16="http://schemas.microsoft.com/office/drawing/2014/main" id="{EEDFFD3D-D1AD-22EF-87F5-BA1D322C51F2}"/>
              </a:ext>
            </a:extLst>
          </p:cNvPr>
          <p:cNvSpPr/>
          <p:nvPr/>
        </p:nvSpPr>
        <p:spPr>
          <a:xfrm flipH="1">
            <a:off x="5641394" y="1446876"/>
            <a:ext cx="870549" cy="870549"/>
          </a:xfrm>
          <a:prstGeom prst="ellipse">
            <a:avLst/>
          </a:prstGeom>
          <a:solidFill>
            <a:schemeClr val="tx1">
              <a:alpha val="10000"/>
            </a:schemeClr>
          </a:solidFill>
          <a:ln w="190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7" name="x">
            <a:extLst>
              <a:ext uri="{FF2B5EF4-FFF2-40B4-BE49-F238E27FC236}">
                <a16:creationId xmlns:a16="http://schemas.microsoft.com/office/drawing/2014/main" id="{58D1C27A-8874-E0F9-41EF-AD57D38DEF3D}"/>
              </a:ext>
            </a:extLst>
          </p:cNvPr>
          <p:cNvSpPr/>
          <p:nvPr/>
        </p:nvSpPr>
        <p:spPr>
          <a:xfrm flipH="1">
            <a:off x="6832925" y="2093472"/>
            <a:ext cx="870549" cy="870549"/>
          </a:xfrm>
          <a:prstGeom prst="ellipse">
            <a:avLst/>
          </a:prstGeom>
          <a:solidFill>
            <a:schemeClr val="tx1">
              <a:alpha val="10000"/>
            </a:schemeClr>
          </a:solidFill>
          <a:ln w="190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8" name="x">
            <a:extLst>
              <a:ext uri="{FF2B5EF4-FFF2-40B4-BE49-F238E27FC236}">
                <a16:creationId xmlns:a16="http://schemas.microsoft.com/office/drawing/2014/main" id="{11B01937-E285-139C-297B-B1CA4F1EC13F}"/>
              </a:ext>
            </a:extLst>
          </p:cNvPr>
          <p:cNvSpPr/>
          <p:nvPr/>
        </p:nvSpPr>
        <p:spPr>
          <a:xfrm flipH="1">
            <a:off x="3608867" y="1454931"/>
            <a:ext cx="870549" cy="870549"/>
          </a:xfrm>
          <a:prstGeom prst="ellipse">
            <a:avLst/>
          </a:prstGeom>
          <a:solidFill>
            <a:schemeClr val="tx1">
              <a:alpha val="10000"/>
            </a:schemeClr>
          </a:solidFill>
          <a:ln w="190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9" name="x">
            <a:extLst>
              <a:ext uri="{FF2B5EF4-FFF2-40B4-BE49-F238E27FC236}">
                <a16:creationId xmlns:a16="http://schemas.microsoft.com/office/drawing/2014/main" id="{F41AFF45-A786-3D00-5DFC-95712A2106E9}"/>
              </a:ext>
            </a:extLst>
          </p:cNvPr>
          <p:cNvSpPr/>
          <p:nvPr/>
        </p:nvSpPr>
        <p:spPr>
          <a:xfrm flipH="1">
            <a:off x="4530251" y="4697158"/>
            <a:ext cx="870549" cy="870549"/>
          </a:xfrm>
          <a:prstGeom prst="ellipse">
            <a:avLst/>
          </a:prstGeom>
          <a:solidFill>
            <a:schemeClr val="tx1">
              <a:alpha val="10000"/>
            </a:schemeClr>
          </a:solidFill>
          <a:ln w="190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0" name="x">
            <a:extLst>
              <a:ext uri="{FF2B5EF4-FFF2-40B4-BE49-F238E27FC236}">
                <a16:creationId xmlns:a16="http://schemas.microsoft.com/office/drawing/2014/main" id="{2EC52690-80D1-B022-6F00-619472711FE2}"/>
              </a:ext>
            </a:extLst>
          </p:cNvPr>
          <p:cNvSpPr/>
          <p:nvPr/>
        </p:nvSpPr>
        <p:spPr>
          <a:xfrm flipH="1">
            <a:off x="4862840" y="1814411"/>
            <a:ext cx="870549" cy="870549"/>
          </a:xfrm>
          <a:prstGeom prst="ellipse">
            <a:avLst/>
          </a:prstGeom>
          <a:solidFill>
            <a:schemeClr val="tx1">
              <a:alpha val="10000"/>
            </a:schemeClr>
          </a:solidFill>
          <a:ln w="190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3" name="Mining">
            <a:extLst>
              <a:ext uri="{FF2B5EF4-FFF2-40B4-BE49-F238E27FC236}">
                <a16:creationId xmlns:a16="http://schemas.microsoft.com/office/drawing/2014/main" id="{9E62DA39-1DF4-6434-D1CD-7EC768BC4888}"/>
              </a:ext>
            </a:extLst>
          </p:cNvPr>
          <p:cNvGrpSpPr/>
          <p:nvPr/>
        </p:nvGrpSpPr>
        <p:grpSpPr>
          <a:xfrm>
            <a:off x="312041" y="4953947"/>
            <a:ext cx="2552779" cy="1026598"/>
            <a:chOff x="5322057" y="4159873"/>
            <a:chExt cx="3005066" cy="1208485"/>
          </a:xfrm>
        </p:grpSpPr>
        <p:sp>
          <p:nvSpPr>
            <p:cNvPr id="5" name="Rounded Rectangle 8">
              <a:extLst>
                <a:ext uri="{FF2B5EF4-FFF2-40B4-BE49-F238E27FC236}">
                  <a16:creationId xmlns:a16="http://schemas.microsoft.com/office/drawing/2014/main" id="{20C584AF-4572-83F5-CDA4-F173F14CCC57}"/>
                </a:ext>
              </a:extLst>
            </p:cNvPr>
            <p:cNvSpPr/>
            <p:nvPr/>
          </p:nvSpPr>
          <p:spPr>
            <a:xfrm>
              <a:off x="5808373" y="4159873"/>
              <a:ext cx="2518750" cy="1208485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Inherent </a:t>
              </a:r>
            </a:p>
            <a:p>
              <a:pPr algn="ctr"/>
              <a:r>
                <a:rPr lang="en-GB" b="1" dirty="0"/>
                <a:t>location bias</a:t>
              </a:r>
              <a:endParaRPr lang="en-US" b="1" dirty="0"/>
            </a:p>
          </p:txBody>
        </p:sp>
        <p:pic>
          <p:nvPicPr>
            <p:cNvPr id="36" name="Picture 4" descr="https://noto-website-2.storage.googleapis.com/emoji/emoji_u1f4a1.png">
              <a:extLst>
                <a:ext uri="{FF2B5EF4-FFF2-40B4-BE49-F238E27FC236}">
                  <a16:creationId xmlns:a16="http://schemas.microsoft.com/office/drawing/2014/main" id="{21B78E8D-22E0-741F-BF30-D966B28020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057" y="4270682"/>
              <a:ext cx="994566" cy="93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Mining">
            <a:extLst>
              <a:ext uri="{FF2B5EF4-FFF2-40B4-BE49-F238E27FC236}">
                <a16:creationId xmlns:a16="http://schemas.microsoft.com/office/drawing/2014/main" id="{AC4F608C-789B-E6EB-621E-BA43CC50DF94}"/>
              </a:ext>
            </a:extLst>
          </p:cNvPr>
          <p:cNvGrpSpPr/>
          <p:nvPr/>
        </p:nvGrpSpPr>
        <p:grpSpPr>
          <a:xfrm>
            <a:off x="2850527" y="4960946"/>
            <a:ext cx="2552779" cy="1026598"/>
            <a:chOff x="5322057" y="4159873"/>
            <a:chExt cx="3005066" cy="1208485"/>
          </a:xfrm>
        </p:grpSpPr>
        <p:sp>
          <p:nvSpPr>
            <p:cNvPr id="42" name="Rounded Rectangle 8">
              <a:extLst>
                <a:ext uri="{FF2B5EF4-FFF2-40B4-BE49-F238E27FC236}">
                  <a16:creationId xmlns:a16="http://schemas.microsoft.com/office/drawing/2014/main" id="{110D7940-2663-4C2E-DB29-174E30B3E5FC}"/>
                </a:ext>
              </a:extLst>
            </p:cNvPr>
            <p:cNvSpPr/>
            <p:nvPr/>
          </p:nvSpPr>
          <p:spPr>
            <a:xfrm>
              <a:off x="5808373" y="4159873"/>
              <a:ext cx="2518750" cy="1208485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Local</a:t>
              </a:r>
            </a:p>
            <a:p>
              <a:pPr algn="ctr"/>
              <a:r>
                <a:rPr lang="en-GB" b="1" dirty="0"/>
                <a:t>community</a:t>
              </a:r>
            </a:p>
            <a:p>
              <a:pPr algn="ctr"/>
              <a:r>
                <a:rPr lang="en-GB" b="1" dirty="0"/>
                <a:t>standards</a:t>
              </a:r>
              <a:endParaRPr lang="en-US" b="1" dirty="0"/>
            </a:p>
          </p:txBody>
        </p:sp>
        <p:pic>
          <p:nvPicPr>
            <p:cNvPr id="43" name="Picture 4" descr="https://noto-website-2.storage.googleapis.com/emoji/emoji_u1f4a1.png">
              <a:extLst>
                <a:ext uri="{FF2B5EF4-FFF2-40B4-BE49-F238E27FC236}">
                  <a16:creationId xmlns:a16="http://schemas.microsoft.com/office/drawing/2014/main" id="{4ECB0E9D-13B2-EE98-7D65-02E310FA21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057" y="4270682"/>
              <a:ext cx="994566" cy="93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Mining">
            <a:extLst>
              <a:ext uri="{FF2B5EF4-FFF2-40B4-BE49-F238E27FC236}">
                <a16:creationId xmlns:a16="http://schemas.microsoft.com/office/drawing/2014/main" id="{9B353EBF-B8E8-4DCD-88EE-594FD60529E3}"/>
              </a:ext>
            </a:extLst>
          </p:cNvPr>
          <p:cNvGrpSpPr/>
          <p:nvPr/>
        </p:nvGrpSpPr>
        <p:grpSpPr>
          <a:xfrm>
            <a:off x="5375835" y="4957204"/>
            <a:ext cx="2552779" cy="1026598"/>
            <a:chOff x="5322057" y="4159873"/>
            <a:chExt cx="3005066" cy="1208485"/>
          </a:xfrm>
        </p:grpSpPr>
        <p:sp>
          <p:nvSpPr>
            <p:cNvPr id="45" name="Rounded Rectangle 8">
              <a:extLst>
                <a:ext uri="{FF2B5EF4-FFF2-40B4-BE49-F238E27FC236}">
                  <a16:creationId xmlns:a16="http://schemas.microsoft.com/office/drawing/2014/main" id="{04E50FA9-E534-549C-2F6D-7944710DE741}"/>
                </a:ext>
              </a:extLst>
            </p:cNvPr>
            <p:cNvSpPr/>
            <p:nvPr/>
          </p:nvSpPr>
          <p:spPr>
            <a:xfrm>
              <a:off x="5808373" y="4159873"/>
              <a:ext cx="2518750" cy="1208485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Local</a:t>
              </a:r>
            </a:p>
            <a:p>
              <a:pPr algn="ctr"/>
              <a:r>
                <a:rPr lang="en-GB" b="1" dirty="0"/>
                <a:t>dialects</a:t>
              </a:r>
              <a:endParaRPr lang="en-US" b="1" dirty="0"/>
            </a:p>
          </p:txBody>
        </p:sp>
        <p:pic>
          <p:nvPicPr>
            <p:cNvPr id="46" name="Picture 4" descr="https://noto-website-2.storage.googleapis.com/emoji/emoji_u1f4a1.png">
              <a:extLst>
                <a:ext uri="{FF2B5EF4-FFF2-40B4-BE49-F238E27FC236}">
                  <a16:creationId xmlns:a16="http://schemas.microsoft.com/office/drawing/2014/main" id="{CDC1CF8A-1D8E-A2D4-C3F8-7A98C5C39B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057" y="4270682"/>
              <a:ext cx="994566" cy="93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WHY">
            <a:extLst>
              <a:ext uri="{FF2B5EF4-FFF2-40B4-BE49-F238E27FC236}">
                <a16:creationId xmlns:a16="http://schemas.microsoft.com/office/drawing/2014/main" id="{E63AB1F6-B02E-F3CB-7C4E-9B160F0D3F9E}"/>
              </a:ext>
            </a:extLst>
          </p:cNvPr>
          <p:cNvGrpSpPr/>
          <p:nvPr/>
        </p:nvGrpSpPr>
        <p:grpSpPr>
          <a:xfrm>
            <a:off x="8061614" y="4967388"/>
            <a:ext cx="3500400" cy="1026598"/>
            <a:chOff x="5365155" y="2695052"/>
            <a:chExt cx="4120581" cy="1208485"/>
          </a:xfrm>
        </p:grpSpPr>
        <p:sp>
          <p:nvSpPr>
            <p:cNvPr id="48" name="Rounded Rectangle 8">
              <a:extLst>
                <a:ext uri="{FF2B5EF4-FFF2-40B4-BE49-F238E27FC236}">
                  <a16:creationId xmlns:a16="http://schemas.microsoft.com/office/drawing/2014/main" id="{3950E2AD-D71D-E8A0-E238-AA3A42F66590}"/>
                </a:ext>
              </a:extLst>
            </p:cNvPr>
            <p:cNvSpPr/>
            <p:nvPr/>
          </p:nvSpPr>
          <p:spPr>
            <a:xfrm>
              <a:off x="5836920" y="2695052"/>
              <a:ext cx="3648816" cy="1208485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Information spread?</a:t>
              </a:r>
            </a:p>
            <a:p>
              <a:pPr algn="ctr"/>
              <a:r>
                <a:rPr lang="en-GB" b="1" dirty="0"/>
                <a:t>User </a:t>
              </a:r>
              <a:r>
                <a:rPr lang="en-GB" b="1" dirty="0" err="1"/>
                <a:t>behavior</a:t>
              </a:r>
              <a:r>
                <a:rPr lang="en-GB" b="1" dirty="0"/>
                <a:t>?</a:t>
              </a:r>
              <a:endParaRPr lang="en-US" b="1" dirty="0"/>
            </a:p>
          </p:txBody>
        </p:sp>
        <p:pic>
          <p:nvPicPr>
            <p:cNvPr id="49" name="Picture 2" descr="https://noto-website-2.storage.googleapis.com/emoji/emoji_u1f914.png">
              <a:extLst>
                <a:ext uri="{FF2B5EF4-FFF2-40B4-BE49-F238E27FC236}">
                  <a16:creationId xmlns:a16="http://schemas.microsoft.com/office/drawing/2014/main" id="{201F1243-850F-E5A1-945D-CD9245F92C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155" y="2799944"/>
              <a:ext cx="1061117" cy="99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AREA right">
            <a:extLst>
              <a:ext uri="{FF2B5EF4-FFF2-40B4-BE49-F238E27FC236}">
                <a16:creationId xmlns:a16="http://schemas.microsoft.com/office/drawing/2014/main" id="{58DCC285-1377-EDE5-FC77-7B398060BB14}"/>
              </a:ext>
            </a:extLst>
          </p:cNvPr>
          <p:cNvSpPr/>
          <p:nvPr/>
        </p:nvSpPr>
        <p:spPr>
          <a:xfrm flipH="1">
            <a:off x="7368671" y="4877507"/>
            <a:ext cx="870549" cy="870549"/>
          </a:xfrm>
          <a:prstGeom prst="ellipse">
            <a:avLst/>
          </a:prstGeom>
          <a:solidFill>
            <a:schemeClr val="accent6">
              <a:alpha val="3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2657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-0.01273 L 0.00287 -0.01273 C 0.00235 -0.01019 0.00287 -0.0051 0.00131 -0.00486 C -0.00052 -0.0044 -0.00755 -0.01181 -0.01015 -0.01459 C -0.01119 -0.01389 -0.0125 -0.01343 -0.01315 -0.01181 C -0.01367 -0.01088 -0.0138 -0.00949 -0.01419 -0.00834 C -0.01484 -0.00672 -0.01953 0.00393 -0.02122 0.00578 C -0.02539 0.01065 -0.02786 0.00972 -0.03268 0.01041 L -0.03815 0.01134 C -0.03945 0.00856 -0.04101 0.00625 -0.04218 0.00324 C -0.04479 -0.00394 -0.04505 -0.00996 -0.04622 -0.01806 C -0.04635 -0.02084 -0.04648 -0.02338 -0.04661 -0.02616 C -0.04687 -0.02986 -0.04765 -0.03403 -0.04713 -0.03773 C -0.04687 -0.03959 -0.04557 -0.04028 -0.04466 -0.04121 C -0.04244 -0.04329 -0.03997 -0.04468 -0.03763 -0.04653 C -0.03763 -0.04676 -0.03606 -0.05185 -0.03619 -0.05278 C -0.03684 -0.05741 -0.03958 -0.05973 -0.04114 -0.0625 C -0.04205 -0.06412 -0.0427 -0.06644 -0.04362 -0.06783 C -0.04635 -0.07223 -0.04609 -0.07037 -0.04869 -0.07315 C -0.04934 -0.07408 -0.05 -0.07523 -0.05065 -0.07593 C -0.05169 -0.07709 -0.05546 -0.07986 -0.05612 -0.08033 C -0.05846 -0.08195 -0.06093 -0.08287 -0.06315 -0.08473 C -0.06614 -0.08727 -0.06783 -0.08959 -0.07018 -0.09283 C -0.07096 -0.09584 -0.07239 -0.09838 -0.07265 -0.10162 C -0.07356 -0.11621 -0.07265 -0.10348 -0.07461 -0.12223 C -0.07539 -0.12871 -0.07617 -0.13519 -0.07669 -0.14167 C -0.07747 -0.15162 -0.07695 -0.14584 -0.07812 -0.15857 C -0.07799 -0.16389 -0.07825 -0.16945 -0.0776 -0.17454 C -0.07734 -0.17709 -0.07513 -0.18218 -0.07408 -0.18449 C -0.07395 -0.18588 -0.07395 -0.1875 -0.07369 -0.18889 C -0.0733 -0.19051 -0.07265 -0.1919 -0.07213 -0.19329 C -0.07122 -0.19607 -0.07005 -0.19861 -0.06914 -0.20139 C -0.06862 -0.20301 -0.06836 -0.2051 -0.0677 -0.20672 C -0.06653 -0.20903 -0.06341 -0.21297 -0.06171 -0.21366 C -0.05937 -0.21482 -0.05703 -0.21482 -0.05468 -0.21551 C -0.0526 -0.21621 -0.05065 -0.21667 -0.04869 -0.21736 C -0.04804 -0.2176 -0.04726 -0.2176 -0.04661 -0.21829 C -0.04492 -0.21945 -0.04166 -0.22269 -0.04166 -0.22269 C -0.04127 -0.22361 -0.04088 -0.22431 -0.04062 -0.22523 C -0.03984 -0.22848 -0.03971 -0.23218 -0.03867 -0.23519 C -0.02343 -0.28218 -0.03099 -0.25139 -0.02617 -0.27153 C -0.02552 -0.27917 -0.025 -0.28148 -0.02669 -0.29121 C -0.02721 -0.29422 -0.02864 -0.29653 -0.02968 -0.29908 C -0.03359 -0.30903 -0.03125 -0.30348 -0.03567 -0.31065 C -0.03658 -0.31204 -0.03724 -0.31366 -0.03815 -0.31505 C -0.03958 -0.31736 -0.04336 -0.32176 -0.04518 -0.32315 C -0.04622 -0.32385 -0.04752 -0.32431 -0.04869 -0.32477 C -0.05468 -0.32431 -0.06067 -0.32408 -0.06666 -0.32315 C -0.06783 -0.32292 -0.06901 -0.32199 -0.07018 -0.3213 C -0.07187 -0.32037 -0.07356 -0.31922 -0.07513 -0.31783 C -0.08554 -0.30903 -0.0733 -0.31806 -0.08112 -0.3125 C -0.08476 -0.30602 -0.08489 -0.30672 -0.08711 -0.3 C -0.08802 -0.29746 -0.0888 -0.29468 -0.08958 -0.2919 C -0.09049 -0.28912 -0.09101 -0.28565 -0.09218 -0.2831 C -0.09257 -0.28195 -0.09309 -0.28079 -0.09362 -0.27963 C -0.09557 -0.27454 -0.09544 -0.27408 -0.09765 -0.26968 C -0.0983 -0.26852 -0.09895 -0.26736 -0.09961 -0.26621 C -0.10013 -0.26505 -0.10052 -0.26366 -0.10117 -0.26273 C -0.10559 -0.25463 -0.10195 -0.26227 -0.10507 -0.25741 C -0.10586 -0.25625 -0.10651 -0.2551 -0.10716 -0.25371 C -0.10755 -0.25301 -0.10781 -0.25185 -0.10807 -0.25116 C -0.10859 -0.24977 -0.10911 -0.24861 -0.10963 -0.24746 C -0.11093 -0.24468 -0.11119 -0.24537 -0.11211 -0.24213 C -0.11224 -0.2419 -0.11211 -0.24167 -0.11211 -0.24121 L -0.11406 -0.23959 " pathEditMode="relative" ptsTypes="AAAAAAAAAAAAAAAAAAAAAAAAAAAAAAAAAAAAAAAAAAAAAAAAAAAAAAAAAAAAAAAAA">
                                      <p:cBhvr>
                                        <p:cTn id="12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7" grpId="0" animBg="1"/>
      <p:bldP spid="8" grpId="0" animBg="1"/>
      <p:bldP spid="9" grpId="0" animBg="1"/>
      <p:bldP spid="28" grpId="0" build="p"/>
      <p:bldP spid="29" grpId="0"/>
      <p:bldP spid="30" grpId="0"/>
      <p:bldP spid="31" grpId="0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50" grpId="0" animBg="1"/>
      <p:bldP spid="50" grpId="1" animBg="1"/>
      <p:bldP spid="5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SG 1 time">
            <a:extLst>
              <a:ext uri="{FF2B5EF4-FFF2-40B4-BE49-F238E27FC236}">
                <a16:creationId xmlns:a16="http://schemas.microsoft.com/office/drawing/2014/main" id="{711DB093-C40D-873B-87FF-EADF0D0E1F79}"/>
              </a:ext>
            </a:extLst>
          </p:cNvPr>
          <p:cNvSpPr/>
          <p:nvPr/>
        </p:nvSpPr>
        <p:spPr>
          <a:xfrm>
            <a:off x="3751877" y="3413141"/>
            <a:ext cx="462280" cy="136845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time</a:t>
            </a:r>
            <a:endParaRPr lang="en-DE" dirty="0">
              <a:solidFill>
                <a:schemeClr val="tx1"/>
              </a:solidFill>
            </a:endParaRPr>
          </a:p>
        </p:txBody>
      </p:sp>
      <p:grpSp>
        <p:nvGrpSpPr>
          <p:cNvPr id="10" name="MSG 1 REPLY 1">
            <a:extLst>
              <a:ext uri="{FF2B5EF4-FFF2-40B4-BE49-F238E27FC236}">
                <a16:creationId xmlns:a16="http://schemas.microsoft.com/office/drawing/2014/main" id="{85005388-70F3-DD98-1A93-40A090CC33F2}"/>
              </a:ext>
            </a:extLst>
          </p:cNvPr>
          <p:cNvGrpSpPr/>
          <p:nvPr/>
        </p:nvGrpSpPr>
        <p:grpSpPr>
          <a:xfrm>
            <a:off x="4428278" y="3008094"/>
            <a:ext cx="5022216" cy="687687"/>
            <a:chOff x="4428278" y="3008094"/>
            <a:chExt cx="5022216" cy="68768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C22658-1ACF-696B-9258-4FF598560D17}"/>
                </a:ext>
              </a:extLst>
            </p:cNvPr>
            <p:cNvSpPr/>
            <p:nvPr/>
          </p:nvSpPr>
          <p:spPr>
            <a:xfrm>
              <a:off x="5096934" y="3008648"/>
              <a:ext cx="4353560" cy="6871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en-DE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5C0D92-A373-620E-032F-0C15298F172A}"/>
                </a:ext>
              </a:extLst>
            </p:cNvPr>
            <p:cNvSpPr txBox="1"/>
            <p:nvPr/>
          </p:nvSpPr>
          <p:spPr>
            <a:xfrm>
              <a:off x="5096933" y="3008094"/>
              <a:ext cx="3908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0" i="0" dirty="0">
                  <a:effectLst/>
                  <a:latin typeface="Open Sans" panose="020B0606030504020204" pitchFamily="34" charset="0"/>
                </a:rPr>
                <a:t>Vestibulum justo elit, gravida ac metus iaculis, dignissim facilisis ex</a:t>
              </a:r>
              <a:endParaRPr lang="en-DE" dirty="0"/>
            </a:p>
          </p:txBody>
        </p:sp>
        <p:pic>
          <p:nvPicPr>
            <p:cNvPr id="24" name="Picture 23" descr="A picture containing text, brass knucks, clipart&#10;&#10;Description automatically generated">
              <a:extLst>
                <a:ext uri="{FF2B5EF4-FFF2-40B4-BE49-F238E27FC236}">
                  <a16:creationId xmlns:a16="http://schemas.microsoft.com/office/drawing/2014/main" id="{D10F67DE-214D-DC22-C7E4-7B2054185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7510" y="3015570"/>
              <a:ext cx="432435" cy="432435"/>
            </a:xfrm>
            <a:prstGeom prst="rect">
              <a:avLst/>
            </a:prstGeom>
          </p:spPr>
        </p:pic>
        <p:pic>
          <p:nvPicPr>
            <p:cNvPr id="25" name="Picture 2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5878786-1A5A-D79C-A151-0DCBF8CB9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164" y="3320470"/>
              <a:ext cx="365125" cy="365125"/>
            </a:xfrm>
            <a:prstGeom prst="rect">
              <a:avLst/>
            </a:prstGeom>
          </p:spPr>
        </p:pic>
        <p:pic>
          <p:nvPicPr>
            <p:cNvPr id="34" name="REPLY right" descr="Icon&#10;&#10;Description automatically generated">
              <a:extLst>
                <a:ext uri="{FF2B5EF4-FFF2-40B4-BE49-F238E27FC236}">
                  <a16:creationId xmlns:a16="http://schemas.microsoft.com/office/drawing/2014/main" id="{ADCE9A15-E173-F93F-2C6B-E36F3C1FF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278" y="3032206"/>
              <a:ext cx="598105" cy="598105"/>
            </a:xfrm>
            <a:prstGeom prst="rect">
              <a:avLst/>
            </a:prstGeom>
          </p:spPr>
        </p:pic>
      </p:grpSp>
      <p:grpSp>
        <p:nvGrpSpPr>
          <p:cNvPr id="11" name="MSG 1 REPLY 2">
            <a:extLst>
              <a:ext uri="{FF2B5EF4-FFF2-40B4-BE49-F238E27FC236}">
                <a16:creationId xmlns:a16="http://schemas.microsoft.com/office/drawing/2014/main" id="{10AD4BD5-A56F-A3A5-6496-764D3D8054AF}"/>
              </a:ext>
            </a:extLst>
          </p:cNvPr>
          <p:cNvGrpSpPr/>
          <p:nvPr/>
        </p:nvGrpSpPr>
        <p:grpSpPr>
          <a:xfrm>
            <a:off x="4428278" y="3694149"/>
            <a:ext cx="5022215" cy="697504"/>
            <a:chOff x="4428278" y="3694149"/>
            <a:chExt cx="5022215" cy="69750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BFB91F0-086E-F343-D18E-E839E9719AFB}"/>
                </a:ext>
              </a:extLst>
            </p:cNvPr>
            <p:cNvSpPr/>
            <p:nvPr/>
          </p:nvSpPr>
          <p:spPr>
            <a:xfrm>
              <a:off x="5096933" y="3694149"/>
              <a:ext cx="4353560" cy="6871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en-DE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3F47AD-916B-FB6D-4FDF-04C548C7887E}"/>
                </a:ext>
              </a:extLst>
            </p:cNvPr>
            <p:cNvSpPr txBox="1"/>
            <p:nvPr/>
          </p:nvSpPr>
          <p:spPr>
            <a:xfrm>
              <a:off x="5098328" y="3720109"/>
              <a:ext cx="3778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effectLst/>
                  <a:latin typeface="Open Sans" panose="020B0606030504020204" pitchFamily="34" charset="0"/>
                </a:rPr>
                <a:t>@      : </a:t>
              </a:r>
              <a:r>
                <a:rPr lang="en-US" b="0" i="0" dirty="0" err="1">
                  <a:effectLst/>
                  <a:latin typeface="Open Sans" panose="020B0606030504020204" pitchFamily="34" charset="0"/>
                </a:rPr>
                <a:t>Suspendisse</a:t>
              </a:r>
              <a:r>
                <a:rPr lang="en-US" b="0" i="0" dirty="0">
                  <a:effectLst/>
                  <a:latin typeface="Open Sans" panose="020B0606030504020204" pitchFamily="34" charset="0"/>
                </a:rPr>
                <a:t> auctor eros lorem</a:t>
              </a:r>
              <a:endParaRPr lang="en-DE" dirty="0"/>
            </a:p>
          </p:txBody>
        </p:sp>
        <p:pic>
          <p:nvPicPr>
            <p:cNvPr id="26" name="Picture 25" descr="A picture containing text, brass knucks, clipart&#10;&#10;Description automatically generated">
              <a:extLst>
                <a:ext uri="{FF2B5EF4-FFF2-40B4-BE49-F238E27FC236}">
                  <a16:creationId xmlns:a16="http://schemas.microsoft.com/office/drawing/2014/main" id="{11021EE1-68F0-BD21-B7AA-33A4E9E67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7510" y="3721628"/>
              <a:ext cx="432435" cy="432435"/>
            </a:xfrm>
            <a:prstGeom prst="rect">
              <a:avLst/>
            </a:prstGeom>
          </p:spPr>
        </p:pic>
        <p:pic>
          <p:nvPicPr>
            <p:cNvPr id="27" name="Picture 2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5B5A461-4E29-7428-6658-354C118AD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164" y="4026528"/>
              <a:ext cx="365125" cy="365125"/>
            </a:xfrm>
            <a:prstGeom prst="rect">
              <a:avLst/>
            </a:prstGeom>
          </p:spPr>
        </p:pic>
        <p:pic>
          <p:nvPicPr>
            <p:cNvPr id="31" name="Picture 3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9824BA0-1B41-7BEB-52D4-187DA6814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4524" y="3720230"/>
              <a:ext cx="365125" cy="365125"/>
            </a:xfrm>
            <a:prstGeom prst="rect">
              <a:avLst/>
            </a:prstGeom>
          </p:spPr>
        </p:pic>
        <p:pic>
          <p:nvPicPr>
            <p:cNvPr id="35" name="REPLY right" descr="Icon&#10;&#10;Description automatically generated">
              <a:extLst>
                <a:ext uri="{FF2B5EF4-FFF2-40B4-BE49-F238E27FC236}">
                  <a16:creationId xmlns:a16="http://schemas.microsoft.com/office/drawing/2014/main" id="{00E262C8-DF7F-62F0-BF6C-6D2130398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278" y="3753720"/>
              <a:ext cx="598105" cy="598105"/>
            </a:xfrm>
            <a:prstGeom prst="rect">
              <a:avLst/>
            </a:prstGeom>
          </p:spPr>
        </p:pic>
      </p:grpSp>
      <p:grpSp>
        <p:nvGrpSpPr>
          <p:cNvPr id="12" name="MSG 1 REPLY 3">
            <a:extLst>
              <a:ext uri="{FF2B5EF4-FFF2-40B4-BE49-F238E27FC236}">
                <a16:creationId xmlns:a16="http://schemas.microsoft.com/office/drawing/2014/main" id="{5AF1D750-1D62-B10C-1CFC-C7C9A3F9F15D}"/>
              </a:ext>
            </a:extLst>
          </p:cNvPr>
          <p:cNvGrpSpPr/>
          <p:nvPr/>
        </p:nvGrpSpPr>
        <p:grpSpPr>
          <a:xfrm>
            <a:off x="4428278" y="4379650"/>
            <a:ext cx="5022215" cy="697847"/>
            <a:chOff x="4428278" y="4379650"/>
            <a:chExt cx="5022215" cy="69784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4168DE7-0359-06F2-17ED-A081BAC9102B}"/>
                </a:ext>
              </a:extLst>
            </p:cNvPr>
            <p:cNvSpPr/>
            <p:nvPr/>
          </p:nvSpPr>
          <p:spPr>
            <a:xfrm>
              <a:off x="5096933" y="4379650"/>
              <a:ext cx="4353560" cy="6871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en-DE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4AEF34-D89E-D80C-E224-F941689BBAFE}"/>
                </a:ext>
              </a:extLst>
            </p:cNvPr>
            <p:cNvSpPr txBox="1"/>
            <p:nvPr/>
          </p:nvSpPr>
          <p:spPr>
            <a:xfrm>
              <a:off x="5098328" y="4405610"/>
              <a:ext cx="3908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effectLst/>
                  <a:latin typeface="Open Sans" panose="020B0606030504020204" pitchFamily="34" charset="0"/>
                </a:rPr>
                <a:t>Vel </a:t>
              </a:r>
              <a:r>
                <a:rPr lang="en-US" b="0" i="0" dirty="0" err="1">
                  <a:effectLst/>
                  <a:latin typeface="Open Sans" panose="020B0606030504020204" pitchFamily="34" charset="0"/>
                </a:rPr>
                <a:t>faucibus</a:t>
              </a:r>
              <a:r>
                <a:rPr lang="en-US" b="0" i="0" dirty="0">
                  <a:effectLst/>
                  <a:latin typeface="Open Sans" panose="020B0606030504020204" pitchFamily="34" charset="0"/>
                </a:rPr>
                <a:t> </a:t>
              </a:r>
              <a:r>
                <a:rPr lang="en-US" b="0" i="0" dirty="0" err="1">
                  <a:effectLst/>
                  <a:latin typeface="Open Sans" panose="020B0606030504020204" pitchFamily="34" charset="0"/>
                </a:rPr>
                <a:t>sapien</a:t>
              </a:r>
              <a:r>
                <a:rPr lang="en-US" b="0" i="0" dirty="0">
                  <a:effectLst/>
                  <a:latin typeface="Open Sans" panose="020B0606030504020204" pitchFamily="34" charset="0"/>
                </a:rPr>
                <a:t> </a:t>
              </a:r>
              <a:r>
                <a:rPr lang="en-US" b="0" i="0" dirty="0" err="1">
                  <a:effectLst/>
                  <a:latin typeface="Open Sans" panose="020B0606030504020204" pitchFamily="34" charset="0"/>
                </a:rPr>
                <a:t>molestie</a:t>
              </a:r>
              <a:r>
                <a:rPr lang="en-US" b="0" i="0" dirty="0">
                  <a:effectLst/>
                  <a:latin typeface="Open Sans" panose="020B0606030504020204" pitchFamily="34" charset="0"/>
                </a:rPr>
                <a:t> </a:t>
              </a:r>
              <a:r>
                <a:rPr lang="en-US" b="0" i="0" dirty="0" err="1">
                  <a:effectLst/>
                  <a:latin typeface="Open Sans" panose="020B0606030504020204" pitchFamily="34" charset="0"/>
                </a:rPr>
                <a:t>eget</a:t>
              </a:r>
              <a:endParaRPr lang="en-DE" dirty="0"/>
            </a:p>
          </p:txBody>
        </p:sp>
        <p:pic>
          <p:nvPicPr>
            <p:cNvPr id="28" name="Picture 27" descr="A picture containing text, brass knucks, clipart&#10;&#10;Description automatically generated">
              <a:extLst>
                <a:ext uri="{FF2B5EF4-FFF2-40B4-BE49-F238E27FC236}">
                  <a16:creationId xmlns:a16="http://schemas.microsoft.com/office/drawing/2014/main" id="{46A20627-9D28-5825-99E2-41C92321E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7510" y="4407472"/>
              <a:ext cx="432435" cy="432435"/>
            </a:xfrm>
            <a:prstGeom prst="rect">
              <a:avLst/>
            </a:prstGeom>
          </p:spPr>
        </p:pic>
        <p:pic>
          <p:nvPicPr>
            <p:cNvPr id="29" name="Picture 2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766F4B7-4E62-8023-BAEF-723AD8EE6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164" y="4712372"/>
              <a:ext cx="365125" cy="365125"/>
            </a:xfrm>
            <a:prstGeom prst="rect">
              <a:avLst/>
            </a:prstGeom>
          </p:spPr>
        </p:pic>
        <p:pic>
          <p:nvPicPr>
            <p:cNvPr id="36" name="REPLY right" descr="Icon&#10;&#10;Description automatically generated">
              <a:extLst>
                <a:ext uri="{FF2B5EF4-FFF2-40B4-BE49-F238E27FC236}">
                  <a16:creationId xmlns:a16="http://schemas.microsoft.com/office/drawing/2014/main" id="{1CA268FF-4EA4-297C-8F27-A8A04AB9C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278" y="4475234"/>
              <a:ext cx="598105" cy="598105"/>
            </a:xfrm>
            <a:prstGeom prst="rect">
              <a:avLst/>
            </a:prstGeom>
          </p:spPr>
        </p:pic>
      </p:grpSp>
      <p:grpSp>
        <p:nvGrpSpPr>
          <p:cNvPr id="7" name="MSG 1">
            <a:extLst>
              <a:ext uri="{FF2B5EF4-FFF2-40B4-BE49-F238E27FC236}">
                <a16:creationId xmlns:a16="http://schemas.microsoft.com/office/drawing/2014/main" id="{D5758CEA-C50D-43B8-2BFD-FAF99B808BDA}"/>
              </a:ext>
            </a:extLst>
          </p:cNvPr>
          <p:cNvGrpSpPr/>
          <p:nvPr/>
        </p:nvGrpSpPr>
        <p:grpSpPr>
          <a:xfrm>
            <a:off x="1774614" y="2038368"/>
            <a:ext cx="7675880" cy="970280"/>
            <a:chOff x="1774614" y="2038368"/>
            <a:chExt cx="7675880" cy="9702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6F7C17-9EDB-B603-8FAF-0DDBA81E3CBF}"/>
                </a:ext>
              </a:extLst>
            </p:cNvPr>
            <p:cNvSpPr/>
            <p:nvPr/>
          </p:nvSpPr>
          <p:spPr>
            <a:xfrm>
              <a:off x="3537374" y="2038368"/>
              <a:ext cx="5913120" cy="9702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en-DE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7" descr="A picture containing text, brass knucks, clipart&#10;&#10;Description automatically generated">
              <a:extLst>
                <a:ext uri="{FF2B5EF4-FFF2-40B4-BE49-F238E27FC236}">
                  <a16:creationId xmlns:a16="http://schemas.microsoft.com/office/drawing/2014/main" id="{860A07A5-8CEE-9BD5-E046-E8AC19684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7510" y="2187148"/>
              <a:ext cx="432435" cy="432435"/>
            </a:xfrm>
            <a:prstGeom prst="rect">
              <a:avLst/>
            </a:prstGeom>
          </p:spPr>
        </p:pic>
        <p:pic>
          <p:nvPicPr>
            <p:cNvPr id="23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700B256-D667-79F1-9D5D-6A956AF3F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164" y="2492048"/>
              <a:ext cx="365125" cy="365125"/>
            </a:xfrm>
            <a:prstGeom prst="rect">
              <a:avLst/>
            </a:prstGeom>
          </p:spPr>
        </p:pic>
        <p:pic>
          <p:nvPicPr>
            <p:cNvPr id="30" name="JODEL pin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9BA36888-D09E-5BE6-0545-A609EEC91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614" y="2187148"/>
              <a:ext cx="637509" cy="637509"/>
            </a:xfrm>
            <a:prstGeom prst="rect">
              <a:avLst/>
            </a:prstGeom>
          </p:spPr>
        </p:pic>
        <p:pic>
          <p:nvPicPr>
            <p:cNvPr id="33" name="Legend Jodel" descr="Icon&#10;&#10;Description automatically generated">
              <a:extLst>
                <a:ext uri="{FF2B5EF4-FFF2-40B4-BE49-F238E27FC236}">
                  <a16:creationId xmlns:a16="http://schemas.microsoft.com/office/drawing/2014/main" id="{81AF4C19-A8FB-BC3D-9E47-9CB132266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7203" y="2117280"/>
              <a:ext cx="765506" cy="76550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9B0BB25-6C02-4FF9-4EB9-37607ECC59E5}"/>
                </a:ext>
              </a:extLst>
            </p:cNvPr>
            <p:cNvSpPr txBox="1"/>
            <p:nvPr/>
          </p:nvSpPr>
          <p:spPr>
            <a:xfrm>
              <a:off x="3552769" y="2038368"/>
              <a:ext cx="52896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chemeClr val="tx1"/>
                  </a:solidFill>
                  <a:effectLst/>
                  <a:latin typeface="Open Sans" panose="020B0606030504020204" pitchFamily="34" charset="0"/>
                </a:rPr>
                <a:t>Lorem ipsum dolor sit </a:t>
              </a:r>
              <a:r>
                <a:rPr lang="en-US" b="0" i="0" dirty="0" err="1">
                  <a:solidFill>
                    <a:schemeClr val="tx1"/>
                  </a:solidFill>
                  <a:effectLst/>
                  <a:latin typeface="Open Sans" panose="020B0606030504020204" pitchFamily="34" charset="0"/>
                </a:rPr>
                <a:t>amet</a:t>
              </a:r>
              <a:r>
                <a:rPr lang="en-US" b="0" i="0" dirty="0">
                  <a:solidFill>
                    <a:schemeClr val="tx1"/>
                  </a:solidFill>
                  <a:effectLst/>
                  <a:latin typeface="Open Sans" panose="020B0606030504020204" pitchFamily="34" charset="0"/>
                </a:rPr>
                <a:t>, </a:t>
              </a:r>
              <a:r>
                <a:rPr lang="en-US" b="0" i="0" dirty="0" err="1">
                  <a:solidFill>
                    <a:schemeClr val="tx1"/>
                  </a:solidFill>
                  <a:effectLst/>
                  <a:latin typeface="Open Sans" panose="020B0606030504020204" pitchFamily="34" charset="0"/>
                </a:rPr>
                <a:t>consectetur</a:t>
              </a:r>
              <a:r>
                <a:rPr lang="en-US" b="0" i="0" dirty="0">
                  <a:solidFill>
                    <a:schemeClr val="tx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US" b="0" i="0" dirty="0" err="1">
                  <a:solidFill>
                    <a:schemeClr val="tx1"/>
                  </a:solidFill>
                  <a:effectLst/>
                  <a:latin typeface="Open Sans" panose="020B0606030504020204" pitchFamily="34" charset="0"/>
                </a:rPr>
                <a:t>adipiscing</a:t>
              </a:r>
              <a:r>
                <a:rPr lang="en-US" b="0" i="0" dirty="0">
                  <a:solidFill>
                    <a:schemeClr val="tx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US" b="0" i="0" dirty="0" err="1">
                  <a:solidFill>
                    <a:schemeClr val="tx1"/>
                  </a:solidFill>
                  <a:effectLst/>
                  <a:latin typeface="Open Sans" panose="020B0606030504020204" pitchFamily="34" charset="0"/>
                </a:rPr>
                <a:t>elit</a:t>
              </a:r>
              <a:r>
                <a:rPr lang="en-US" b="0" i="0" dirty="0">
                  <a:solidFill>
                    <a:schemeClr val="tx1"/>
                  </a:solidFill>
                  <a:effectLst/>
                  <a:latin typeface="Open Sans" panose="020B0606030504020204" pitchFamily="34" charset="0"/>
                </a:rPr>
                <a:t>. Morbi </a:t>
              </a:r>
              <a:r>
                <a:rPr lang="en-US" b="0" i="0" dirty="0" err="1">
                  <a:solidFill>
                    <a:schemeClr val="tx1"/>
                  </a:solidFill>
                  <a:effectLst/>
                  <a:latin typeface="Open Sans" panose="020B0606030504020204" pitchFamily="34" charset="0"/>
                </a:rPr>
                <a:t>pellentesque</a:t>
              </a:r>
              <a:r>
                <a:rPr lang="en-US" b="0" i="0" dirty="0">
                  <a:solidFill>
                    <a:schemeClr val="tx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US" b="0" i="0" dirty="0" err="1">
                  <a:solidFill>
                    <a:schemeClr val="tx1"/>
                  </a:solidFill>
                  <a:effectLst/>
                  <a:latin typeface="Open Sans" panose="020B0606030504020204" pitchFamily="34" charset="0"/>
                </a:rPr>
                <a:t>elit</a:t>
              </a:r>
              <a:r>
                <a:rPr lang="en-US" b="0" i="0" dirty="0">
                  <a:solidFill>
                    <a:schemeClr val="tx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US" b="0" i="0" dirty="0" err="1">
                  <a:solidFill>
                    <a:schemeClr val="tx1"/>
                  </a:solidFill>
                  <a:effectLst/>
                  <a:latin typeface="Open Sans" panose="020B0606030504020204" pitchFamily="34" charset="0"/>
                </a:rPr>
                <a:t>hendrerit</a:t>
              </a:r>
              <a:r>
                <a:rPr lang="en-US" b="0" i="0" dirty="0">
                  <a:solidFill>
                    <a:schemeClr val="tx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US" b="0" i="0" dirty="0" err="1">
                  <a:solidFill>
                    <a:schemeClr val="tx1"/>
                  </a:solidFill>
                  <a:effectLst/>
                  <a:latin typeface="Open Sans" panose="020B0606030504020204" pitchFamily="34" charset="0"/>
                </a:rPr>
                <a:t>porttitor</a:t>
              </a:r>
              <a:r>
                <a:rPr lang="en-US" b="0" i="0" dirty="0">
                  <a:solidFill>
                    <a:schemeClr val="tx1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US" b="0" i="0" dirty="0" err="1">
                  <a:solidFill>
                    <a:schemeClr val="tx1"/>
                  </a:solidFill>
                  <a:effectLst/>
                  <a:latin typeface="Open Sans" panose="020B0606030504020204" pitchFamily="34" charset="0"/>
                </a:rPr>
                <a:t>rutrum</a:t>
              </a:r>
              <a:r>
                <a:rPr lang="en-US" b="0" i="0" dirty="0">
                  <a:solidFill>
                    <a:schemeClr val="tx1"/>
                  </a:solidFill>
                  <a:effectLst/>
                  <a:latin typeface="Open Sans" panose="020B0606030504020204" pitchFamily="34" charset="0"/>
                </a:rPr>
                <a:t>.</a:t>
              </a:r>
              <a:endParaRPr lang="en-DE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13F0ED9-63C0-9DCA-D52E-0CFF06136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Anonymity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68EF3A-16A7-FE2C-444A-7F3DB0FA7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Anonymous Hyperlocal Online Platforms</a:t>
            </a:r>
            <a:endParaRPr lang="en-US" dirty="0"/>
          </a:p>
        </p:txBody>
      </p:sp>
      <p:sp>
        <p:nvSpPr>
          <p:cNvPr id="14" name="MSG 1 blur">
            <a:extLst>
              <a:ext uri="{FF2B5EF4-FFF2-40B4-BE49-F238E27FC236}">
                <a16:creationId xmlns:a16="http://schemas.microsoft.com/office/drawing/2014/main" id="{11C395E6-04C4-CE46-532E-B9B16244A723}"/>
              </a:ext>
            </a:extLst>
          </p:cNvPr>
          <p:cNvSpPr/>
          <p:nvPr/>
        </p:nvSpPr>
        <p:spPr>
          <a:xfrm>
            <a:off x="4070226" y="2969541"/>
            <a:ext cx="8058574" cy="32517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5" name="USER" descr="https://noto-website-2.storage.googleapis.com/emoji/emoji_u1f929.png">
            <a:extLst>
              <a:ext uri="{FF2B5EF4-FFF2-40B4-BE49-F238E27FC236}">
                <a16:creationId xmlns:a16="http://schemas.microsoft.com/office/drawing/2014/main" id="{0523235A-21E2-97EA-9EDD-D79CFFD25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520" y="887477"/>
            <a:ext cx="1015843" cy="95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USER connector 1">
            <a:extLst>
              <a:ext uri="{FF2B5EF4-FFF2-40B4-BE49-F238E27FC236}">
                <a16:creationId xmlns:a16="http://schemas.microsoft.com/office/drawing/2014/main" id="{6ADA46C3-A302-2BEC-835A-445FDB7A7EAD}"/>
              </a:ext>
            </a:extLst>
          </p:cNvPr>
          <p:cNvCxnSpPr>
            <a:cxnSpLocks/>
          </p:cNvCxnSpPr>
          <p:nvPr/>
        </p:nvCxnSpPr>
        <p:spPr>
          <a:xfrm flipH="1" flipV="1">
            <a:off x="9726081" y="1834158"/>
            <a:ext cx="1810599" cy="1386562"/>
          </a:xfrm>
          <a:prstGeom prst="line">
            <a:avLst/>
          </a:prstGeom>
          <a:ln w="19050">
            <a:prstDash val="dash"/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MSG 2 highlight">
            <a:extLst>
              <a:ext uri="{FF2B5EF4-FFF2-40B4-BE49-F238E27FC236}">
                <a16:creationId xmlns:a16="http://schemas.microsoft.com/office/drawing/2014/main" id="{F6AC6B11-A7C6-66CD-72BB-F4E2F26A5D7E}"/>
              </a:ext>
            </a:extLst>
          </p:cNvPr>
          <p:cNvSpPr/>
          <p:nvPr/>
        </p:nvSpPr>
        <p:spPr>
          <a:xfrm>
            <a:off x="-167640" y="1604775"/>
            <a:ext cx="8058574" cy="3251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39" name="MSG 2">
            <a:extLst>
              <a:ext uri="{FF2B5EF4-FFF2-40B4-BE49-F238E27FC236}">
                <a16:creationId xmlns:a16="http://schemas.microsoft.com/office/drawing/2014/main" id="{4E83CC85-5B3F-4521-910D-A2AC858DC712}"/>
              </a:ext>
            </a:extLst>
          </p:cNvPr>
          <p:cNvGrpSpPr/>
          <p:nvPr/>
        </p:nvGrpSpPr>
        <p:grpSpPr>
          <a:xfrm>
            <a:off x="77829" y="1718318"/>
            <a:ext cx="7675880" cy="3039129"/>
            <a:chOff x="1556174" y="2024171"/>
            <a:chExt cx="7675880" cy="3039129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5D2DC80-568D-8920-7F51-BA5AD60CD126}"/>
                </a:ext>
              </a:extLst>
            </p:cNvPr>
            <p:cNvSpPr/>
            <p:nvPr/>
          </p:nvSpPr>
          <p:spPr>
            <a:xfrm>
              <a:off x="4878493" y="3679952"/>
              <a:ext cx="4353560" cy="6871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en-DE" dirty="0">
                <a:solidFill>
                  <a:schemeClr val="bg1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9D291FF-AF69-BD7B-3C1A-F8715142B817}"/>
                </a:ext>
              </a:extLst>
            </p:cNvPr>
            <p:cNvSpPr/>
            <p:nvPr/>
          </p:nvSpPr>
          <p:spPr>
            <a:xfrm>
              <a:off x="3318934" y="2024171"/>
              <a:ext cx="5913120" cy="9702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en-DE" dirty="0">
                <a:solidFill>
                  <a:schemeClr val="tx1"/>
                </a:solidFill>
              </a:endParaRPr>
            </a:p>
          </p:txBody>
        </p:sp>
        <p:pic>
          <p:nvPicPr>
            <p:cNvPr id="72" name="Picture 71" descr="A picture containing text, brass knucks, clipart&#10;&#10;Description automatically generated">
              <a:extLst>
                <a:ext uri="{FF2B5EF4-FFF2-40B4-BE49-F238E27FC236}">
                  <a16:creationId xmlns:a16="http://schemas.microsoft.com/office/drawing/2014/main" id="{A58C49EE-332F-D5E7-5E7F-88B455DBB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9070" y="2172951"/>
              <a:ext cx="432435" cy="432435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EA34410-208B-6614-3FBA-7C78F19551B3}"/>
                </a:ext>
              </a:extLst>
            </p:cNvPr>
            <p:cNvSpPr/>
            <p:nvPr/>
          </p:nvSpPr>
          <p:spPr>
            <a:xfrm>
              <a:off x="4878494" y="2994451"/>
              <a:ext cx="4353560" cy="6871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en-DE" dirty="0">
                <a:solidFill>
                  <a:schemeClr val="bg1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5659C38-5477-9621-B520-3FCE6778754C}"/>
                </a:ext>
              </a:extLst>
            </p:cNvPr>
            <p:cNvSpPr txBox="1"/>
            <p:nvPr/>
          </p:nvSpPr>
          <p:spPr>
            <a:xfrm>
              <a:off x="4878493" y="2993897"/>
              <a:ext cx="3908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Duis vitae ante </a:t>
              </a:r>
              <a:r>
                <a:rPr lang="en-US" b="0" i="0" dirty="0" err="1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est</a:t>
              </a:r>
              <a:r>
                <a:rPr lang="en-US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 @</a:t>
              </a:r>
              <a:endParaRPr lang="en-DE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4D62338-7B3F-1F03-72DF-C87D2EACC009}"/>
                </a:ext>
              </a:extLst>
            </p:cNvPr>
            <p:cNvSpPr txBox="1"/>
            <p:nvPr/>
          </p:nvSpPr>
          <p:spPr>
            <a:xfrm>
              <a:off x="4879888" y="3705912"/>
              <a:ext cx="3778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 err="1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Praesent</a:t>
              </a:r>
              <a:r>
                <a:rPr lang="en-US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 non eros </a:t>
              </a:r>
              <a:r>
                <a:rPr lang="en-US" b="0" i="0" dirty="0" err="1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tristique</a:t>
              </a:r>
              <a:r>
                <a:rPr lang="en-US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US" b="0" i="0" dirty="0" err="1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turpis</a:t>
              </a:r>
              <a:r>
                <a:rPr lang="en-US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US" b="0" i="0" dirty="0" err="1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rhoncus</a:t>
              </a:r>
              <a:r>
                <a:rPr lang="en-US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US" b="0" i="0" dirty="0" err="1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scelerisque</a:t>
              </a:r>
              <a:r>
                <a:rPr lang="en-US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US" b="0" i="0" dirty="0" err="1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eu</a:t>
              </a:r>
              <a:r>
                <a:rPr lang="en-US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 a ante</a:t>
              </a:r>
              <a:endParaRPr lang="en-DE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7C4AE13-BD86-07CF-2D99-1120E0225510}"/>
                </a:ext>
              </a:extLst>
            </p:cNvPr>
            <p:cNvSpPr/>
            <p:nvPr/>
          </p:nvSpPr>
          <p:spPr>
            <a:xfrm>
              <a:off x="4878493" y="4365453"/>
              <a:ext cx="4353560" cy="6871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en-DE" dirty="0">
                <a:solidFill>
                  <a:schemeClr val="bg1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91BCB6B-79C6-B6AB-8245-B77EF94C55E4}"/>
                </a:ext>
              </a:extLst>
            </p:cNvPr>
            <p:cNvSpPr txBox="1"/>
            <p:nvPr/>
          </p:nvSpPr>
          <p:spPr>
            <a:xfrm>
              <a:off x="4879888" y="4391413"/>
              <a:ext cx="3908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 err="1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Suspendisse</a:t>
              </a:r>
              <a:r>
                <a:rPr lang="en-US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US" b="0" i="0" dirty="0" err="1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molestie</a:t>
              </a:r>
              <a:r>
                <a:rPr lang="en-US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US" b="0" i="0" dirty="0" err="1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faucibus</a:t>
              </a:r>
              <a:r>
                <a:rPr lang="en-US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 tempus</a:t>
              </a:r>
              <a:endParaRPr lang="en-DE" dirty="0"/>
            </a:p>
          </p:txBody>
        </p:sp>
        <p:pic>
          <p:nvPicPr>
            <p:cNvPr id="78" name="Picture 7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1DEC453-4146-1EE1-E52E-3CF7CE6E1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2724" y="2477851"/>
              <a:ext cx="365125" cy="365125"/>
            </a:xfrm>
            <a:prstGeom prst="rect">
              <a:avLst/>
            </a:prstGeom>
          </p:spPr>
        </p:pic>
        <p:pic>
          <p:nvPicPr>
            <p:cNvPr id="79" name="Picture 78" descr="A picture containing text, brass knucks, clipart&#10;&#10;Description automatically generated">
              <a:extLst>
                <a:ext uri="{FF2B5EF4-FFF2-40B4-BE49-F238E27FC236}">
                  <a16:creationId xmlns:a16="http://schemas.microsoft.com/office/drawing/2014/main" id="{970AE902-8A96-460A-0CFB-E95D44AA6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9070" y="3001373"/>
              <a:ext cx="432435" cy="432435"/>
            </a:xfrm>
            <a:prstGeom prst="rect">
              <a:avLst/>
            </a:prstGeom>
          </p:spPr>
        </p:pic>
        <p:pic>
          <p:nvPicPr>
            <p:cNvPr id="81" name="Picture 8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033CA39-A0B4-94A1-FE3C-C2755404E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2724" y="3306273"/>
              <a:ext cx="365125" cy="365125"/>
            </a:xfrm>
            <a:prstGeom prst="rect">
              <a:avLst/>
            </a:prstGeom>
          </p:spPr>
        </p:pic>
        <p:pic>
          <p:nvPicPr>
            <p:cNvPr id="82" name="Picture 81" descr="A picture containing text, brass knucks, clipart&#10;&#10;Description automatically generated">
              <a:extLst>
                <a:ext uri="{FF2B5EF4-FFF2-40B4-BE49-F238E27FC236}">
                  <a16:creationId xmlns:a16="http://schemas.microsoft.com/office/drawing/2014/main" id="{44C9A669-FFA3-1B99-88E1-67C743F43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9070" y="3707431"/>
              <a:ext cx="432435" cy="432435"/>
            </a:xfrm>
            <a:prstGeom prst="rect">
              <a:avLst/>
            </a:prstGeom>
          </p:spPr>
        </p:pic>
        <p:pic>
          <p:nvPicPr>
            <p:cNvPr id="83" name="Picture 8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CC1A26E-2C46-90B0-1BC2-4002F014E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2724" y="4012331"/>
              <a:ext cx="365125" cy="365125"/>
            </a:xfrm>
            <a:prstGeom prst="rect">
              <a:avLst/>
            </a:prstGeom>
          </p:spPr>
        </p:pic>
        <p:pic>
          <p:nvPicPr>
            <p:cNvPr id="84" name="Picture 83" descr="A picture containing text, brass knucks, clipart&#10;&#10;Description automatically generated">
              <a:extLst>
                <a:ext uri="{FF2B5EF4-FFF2-40B4-BE49-F238E27FC236}">
                  <a16:creationId xmlns:a16="http://schemas.microsoft.com/office/drawing/2014/main" id="{7D4AB6F2-C055-67B0-0AC6-B4CEF4B73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9070" y="4393275"/>
              <a:ext cx="432435" cy="432435"/>
            </a:xfrm>
            <a:prstGeom prst="rect">
              <a:avLst/>
            </a:prstGeom>
          </p:spPr>
        </p:pic>
        <p:pic>
          <p:nvPicPr>
            <p:cNvPr id="85" name="Picture 8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50467A3-7923-2F7B-7938-FED595ABC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2724" y="4698175"/>
              <a:ext cx="365125" cy="365125"/>
            </a:xfrm>
            <a:prstGeom prst="rect">
              <a:avLst/>
            </a:prstGeom>
          </p:spPr>
        </p:pic>
        <p:pic>
          <p:nvPicPr>
            <p:cNvPr id="86" name="JODEL pin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0EACCD5C-7EFD-E1B9-9A97-A4A67B667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174" y="2172951"/>
              <a:ext cx="637509" cy="637509"/>
            </a:xfrm>
            <a:prstGeom prst="rect">
              <a:avLst/>
            </a:prstGeom>
          </p:spPr>
        </p:pic>
        <p:pic>
          <p:nvPicPr>
            <p:cNvPr id="87" name="Picture 8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127F7C8-7F7A-D31B-B69D-2E10FEDF3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7122" y="2985949"/>
              <a:ext cx="365125" cy="365125"/>
            </a:xfrm>
            <a:prstGeom prst="rect">
              <a:avLst/>
            </a:prstGeom>
          </p:spPr>
        </p:pic>
        <p:sp>
          <p:nvSpPr>
            <p:cNvPr id="88" name="Arrow: Down 87">
              <a:extLst>
                <a:ext uri="{FF2B5EF4-FFF2-40B4-BE49-F238E27FC236}">
                  <a16:creationId xmlns:a16="http://schemas.microsoft.com/office/drawing/2014/main" id="{1C64DC90-EE53-421A-C456-E0BB7C13131A}"/>
                </a:ext>
              </a:extLst>
            </p:cNvPr>
            <p:cNvSpPr/>
            <p:nvPr/>
          </p:nvSpPr>
          <p:spPr>
            <a:xfrm>
              <a:off x="3533437" y="3398944"/>
              <a:ext cx="462280" cy="1368452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time</a:t>
              </a:r>
              <a:endParaRPr lang="en-DE" dirty="0">
                <a:solidFill>
                  <a:schemeClr val="tx1"/>
                </a:solidFill>
              </a:endParaRPr>
            </a:p>
          </p:txBody>
        </p:sp>
        <p:pic>
          <p:nvPicPr>
            <p:cNvPr id="89" name="Legend Jodel" descr="Icon&#10;&#10;Description automatically generated">
              <a:extLst>
                <a:ext uri="{FF2B5EF4-FFF2-40B4-BE49-F238E27FC236}">
                  <a16:creationId xmlns:a16="http://schemas.microsoft.com/office/drawing/2014/main" id="{8854E89F-5C6E-76FA-BD96-94DEE0FE6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8763" y="2103083"/>
              <a:ext cx="765506" cy="765506"/>
            </a:xfrm>
            <a:prstGeom prst="rect">
              <a:avLst/>
            </a:prstGeom>
          </p:spPr>
        </p:pic>
        <p:pic>
          <p:nvPicPr>
            <p:cNvPr id="90" name="REPLY right" descr="Icon&#10;&#10;Description automatically generated">
              <a:extLst>
                <a:ext uri="{FF2B5EF4-FFF2-40B4-BE49-F238E27FC236}">
                  <a16:creationId xmlns:a16="http://schemas.microsoft.com/office/drawing/2014/main" id="{88A048AF-9E6C-785F-DE1C-9C393CAE5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838" y="3018009"/>
              <a:ext cx="598105" cy="598105"/>
            </a:xfrm>
            <a:prstGeom prst="rect">
              <a:avLst/>
            </a:prstGeom>
          </p:spPr>
        </p:pic>
        <p:pic>
          <p:nvPicPr>
            <p:cNvPr id="91" name="REPLY right" descr="Icon&#10;&#10;Description automatically generated">
              <a:extLst>
                <a:ext uri="{FF2B5EF4-FFF2-40B4-BE49-F238E27FC236}">
                  <a16:creationId xmlns:a16="http://schemas.microsoft.com/office/drawing/2014/main" id="{D7C92172-7E5A-3DB3-568A-D1E26B29B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838" y="3739523"/>
              <a:ext cx="598105" cy="598105"/>
            </a:xfrm>
            <a:prstGeom prst="rect">
              <a:avLst/>
            </a:prstGeom>
          </p:spPr>
        </p:pic>
        <p:pic>
          <p:nvPicPr>
            <p:cNvPr id="92" name="REPLY right" descr="Icon&#10;&#10;Description automatically generated">
              <a:extLst>
                <a:ext uri="{FF2B5EF4-FFF2-40B4-BE49-F238E27FC236}">
                  <a16:creationId xmlns:a16="http://schemas.microsoft.com/office/drawing/2014/main" id="{25AF7A56-95DE-2952-BE10-045FD3CEA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838" y="4461037"/>
              <a:ext cx="598105" cy="598105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19351D3-7750-A42A-D2E6-63059E0A188D}"/>
                </a:ext>
              </a:extLst>
            </p:cNvPr>
            <p:cNvSpPr txBox="1"/>
            <p:nvPr/>
          </p:nvSpPr>
          <p:spPr>
            <a:xfrm>
              <a:off x="3334329" y="2024171"/>
              <a:ext cx="52896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 err="1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Mauris</a:t>
              </a:r>
              <a:r>
                <a:rPr lang="en-US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 a </a:t>
              </a:r>
              <a:r>
                <a:rPr lang="en-US" b="0" i="0" dirty="0" err="1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massa</a:t>
              </a:r>
              <a:r>
                <a:rPr lang="en-US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 at dui </a:t>
              </a:r>
              <a:r>
                <a:rPr lang="en-US" b="0" i="0" dirty="0" err="1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consequat</a:t>
              </a:r>
              <a:r>
                <a:rPr lang="en-US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US" b="0" i="0" dirty="0" err="1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feugiat</a:t>
              </a:r>
              <a:r>
                <a:rPr lang="en-US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. Duis in maximus ex </a:t>
              </a:r>
              <a:endParaRPr lang="en-DE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94" name="USER connector 2">
            <a:extLst>
              <a:ext uri="{FF2B5EF4-FFF2-40B4-BE49-F238E27FC236}">
                <a16:creationId xmlns:a16="http://schemas.microsoft.com/office/drawing/2014/main" id="{6BDDA3CF-EBD3-D7EB-4186-7FD756C0EEB2}"/>
              </a:ext>
            </a:extLst>
          </p:cNvPr>
          <p:cNvCxnSpPr>
            <a:cxnSpLocks/>
          </p:cNvCxnSpPr>
          <p:nvPr/>
        </p:nvCxnSpPr>
        <p:spPr>
          <a:xfrm flipV="1">
            <a:off x="7683160" y="1834158"/>
            <a:ext cx="1184847" cy="1783638"/>
          </a:xfrm>
          <a:prstGeom prst="line">
            <a:avLst/>
          </a:prstGeom>
          <a:ln w="19050">
            <a:prstDash val="dash"/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8" name="Mining">
            <a:extLst>
              <a:ext uri="{FF2B5EF4-FFF2-40B4-BE49-F238E27FC236}">
                <a16:creationId xmlns:a16="http://schemas.microsoft.com/office/drawing/2014/main" id="{B158B810-42A0-BDCB-BE1A-CD4D559A90F3}"/>
              </a:ext>
            </a:extLst>
          </p:cNvPr>
          <p:cNvGrpSpPr/>
          <p:nvPr/>
        </p:nvGrpSpPr>
        <p:grpSpPr>
          <a:xfrm>
            <a:off x="498224" y="5118991"/>
            <a:ext cx="2552779" cy="1026598"/>
            <a:chOff x="5322057" y="4159873"/>
            <a:chExt cx="3005066" cy="1208485"/>
          </a:xfrm>
        </p:grpSpPr>
        <p:sp>
          <p:nvSpPr>
            <p:cNvPr id="99" name="Rounded Rectangle 8">
              <a:extLst>
                <a:ext uri="{FF2B5EF4-FFF2-40B4-BE49-F238E27FC236}">
                  <a16:creationId xmlns:a16="http://schemas.microsoft.com/office/drawing/2014/main" id="{42619F58-4FF1-262E-0102-2575803ED524}"/>
                </a:ext>
              </a:extLst>
            </p:cNvPr>
            <p:cNvSpPr/>
            <p:nvPr/>
          </p:nvSpPr>
          <p:spPr>
            <a:xfrm>
              <a:off x="5808373" y="4159873"/>
              <a:ext cx="2518750" cy="1208485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No</a:t>
              </a:r>
            </a:p>
            <a:p>
              <a:pPr algn="ctr"/>
              <a:r>
                <a:rPr lang="en-GB" b="1" dirty="0"/>
                <a:t>user profiles</a:t>
              </a:r>
              <a:endParaRPr lang="en-US" b="1" dirty="0"/>
            </a:p>
          </p:txBody>
        </p:sp>
        <p:pic>
          <p:nvPicPr>
            <p:cNvPr id="100" name="Picture 4" descr="https://noto-website-2.storage.googleapis.com/emoji/emoji_u1f4a1.png">
              <a:extLst>
                <a:ext uri="{FF2B5EF4-FFF2-40B4-BE49-F238E27FC236}">
                  <a16:creationId xmlns:a16="http://schemas.microsoft.com/office/drawing/2014/main" id="{9F6594DA-BA35-852A-BAF4-9B149E677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057" y="4270682"/>
              <a:ext cx="994566" cy="93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" name="Mining">
            <a:extLst>
              <a:ext uri="{FF2B5EF4-FFF2-40B4-BE49-F238E27FC236}">
                <a16:creationId xmlns:a16="http://schemas.microsoft.com/office/drawing/2014/main" id="{A54398E6-0206-492E-D533-AA20367C8876}"/>
              </a:ext>
            </a:extLst>
          </p:cNvPr>
          <p:cNvGrpSpPr/>
          <p:nvPr/>
        </p:nvGrpSpPr>
        <p:grpSpPr>
          <a:xfrm>
            <a:off x="3177778" y="5097412"/>
            <a:ext cx="2552779" cy="1026598"/>
            <a:chOff x="5322057" y="4159873"/>
            <a:chExt cx="3005066" cy="1208485"/>
          </a:xfrm>
        </p:grpSpPr>
        <p:sp>
          <p:nvSpPr>
            <p:cNvPr id="105" name="Rounded Rectangle 8">
              <a:extLst>
                <a:ext uri="{FF2B5EF4-FFF2-40B4-BE49-F238E27FC236}">
                  <a16:creationId xmlns:a16="http://schemas.microsoft.com/office/drawing/2014/main" id="{C44A4577-4321-42EA-B5B8-FF234BE4CF3C}"/>
                </a:ext>
              </a:extLst>
            </p:cNvPr>
            <p:cNvSpPr/>
            <p:nvPr/>
          </p:nvSpPr>
          <p:spPr>
            <a:xfrm>
              <a:off x="5808373" y="4159873"/>
              <a:ext cx="2518750" cy="1208485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No</a:t>
              </a:r>
            </a:p>
            <a:p>
              <a:pPr algn="ctr"/>
              <a:r>
                <a:rPr lang="en-GB" b="1" dirty="0"/>
                <a:t>social credit</a:t>
              </a:r>
              <a:endParaRPr lang="en-US" b="1" dirty="0"/>
            </a:p>
          </p:txBody>
        </p:sp>
        <p:pic>
          <p:nvPicPr>
            <p:cNvPr id="106" name="Picture 4" descr="https://noto-website-2.storage.googleapis.com/emoji/emoji_u1f4a1.png">
              <a:extLst>
                <a:ext uri="{FF2B5EF4-FFF2-40B4-BE49-F238E27FC236}">
                  <a16:creationId xmlns:a16="http://schemas.microsoft.com/office/drawing/2014/main" id="{885627A6-992E-F973-A3EE-E2F0D6B40C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057" y="4270682"/>
              <a:ext cx="994566" cy="93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" name="WHY">
            <a:extLst>
              <a:ext uri="{FF2B5EF4-FFF2-40B4-BE49-F238E27FC236}">
                <a16:creationId xmlns:a16="http://schemas.microsoft.com/office/drawing/2014/main" id="{70FEC428-5602-2633-FB76-60125599595A}"/>
              </a:ext>
            </a:extLst>
          </p:cNvPr>
          <p:cNvGrpSpPr/>
          <p:nvPr/>
        </p:nvGrpSpPr>
        <p:grpSpPr>
          <a:xfrm>
            <a:off x="5940224" y="5084701"/>
            <a:ext cx="3065008" cy="1026598"/>
            <a:chOff x="5382188" y="2695052"/>
            <a:chExt cx="3608049" cy="1208485"/>
          </a:xfrm>
        </p:grpSpPr>
        <p:sp>
          <p:nvSpPr>
            <p:cNvPr id="108" name="Rounded Rectangle 8">
              <a:extLst>
                <a:ext uri="{FF2B5EF4-FFF2-40B4-BE49-F238E27FC236}">
                  <a16:creationId xmlns:a16="http://schemas.microsoft.com/office/drawing/2014/main" id="{4731C9E9-7908-FE3A-A24A-8FA452280461}"/>
                </a:ext>
              </a:extLst>
            </p:cNvPr>
            <p:cNvSpPr/>
            <p:nvPr/>
          </p:nvSpPr>
          <p:spPr>
            <a:xfrm>
              <a:off x="5836920" y="2695052"/>
              <a:ext cx="3153317" cy="1208485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No responsibility?</a:t>
              </a:r>
            </a:p>
            <a:p>
              <a:pPr algn="ctr"/>
              <a:r>
                <a:rPr lang="en-GB" b="1" dirty="0"/>
                <a:t>Toxicity?</a:t>
              </a:r>
              <a:endParaRPr lang="en-US" b="1" dirty="0"/>
            </a:p>
          </p:txBody>
        </p:sp>
        <p:pic>
          <p:nvPicPr>
            <p:cNvPr id="109" name="Picture 2" descr="https://noto-website-2.storage.googleapis.com/emoji/emoji_u1f914.png">
              <a:extLst>
                <a:ext uri="{FF2B5EF4-FFF2-40B4-BE49-F238E27FC236}">
                  <a16:creationId xmlns:a16="http://schemas.microsoft.com/office/drawing/2014/main" id="{3624C0D5-F004-BE52-8998-DE97C2157E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2188" y="2799944"/>
              <a:ext cx="1061117" cy="99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WHY">
            <a:extLst>
              <a:ext uri="{FF2B5EF4-FFF2-40B4-BE49-F238E27FC236}">
                <a16:creationId xmlns:a16="http://schemas.microsoft.com/office/drawing/2014/main" id="{32121DD4-7276-FEBD-7D84-FB79D22E3A1F}"/>
              </a:ext>
            </a:extLst>
          </p:cNvPr>
          <p:cNvGrpSpPr/>
          <p:nvPr/>
        </p:nvGrpSpPr>
        <p:grpSpPr>
          <a:xfrm>
            <a:off x="9163726" y="5084700"/>
            <a:ext cx="2511370" cy="1026598"/>
            <a:chOff x="5471131" y="2695052"/>
            <a:chExt cx="2956320" cy="1208485"/>
          </a:xfrm>
        </p:grpSpPr>
        <p:sp>
          <p:nvSpPr>
            <p:cNvPr id="5" name="Rounded Rectangle 8">
              <a:extLst>
                <a:ext uri="{FF2B5EF4-FFF2-40B4-BE49-F238E27FC236}">
                  <a16:creationId xmlns:a16="http://schemas.microsoft.com/office/drawing/2014/main" id="{1A7029FD-1081-1A97-1A95-C088A724165C}"/>
                </a:ext>
              </a:extLst>
            </p:cNvPr>
            <p:cNvSpPr/>
            <p:nvPr/>
          </p:nvSpPr>
          <p:spPr>
            <a:xfrm>
              <a:off x="5836920" y="2695052"/>
              <a:ext cx="2590531" cy="1208485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For </a:t>
              </a:r>
            </a:p>
            <a:p>
              <a:pPr algn="ctr"/>
              <a:r>
                <a:rPr lang="en-GB" b="1" dirty="0"/>
                <a:t>the good?</a:t>
              </a:r>
              <a:endParaRPr lang="en-US" b="1" dirty="0"/>
            </a:p>
          </p:txBody>
        </p:sp>
        <p:pic>
          <p:nvPicPr>
            <p:cNvPr id="21" name="Picture 2" descr="https://noto-website-2.storage.googleapis.com/emoji/emoji_u1f914.png">
              <a:extLst>
                <a:ext uri="{FF2B5EF4-FFF2-40B4-BE49-F238E27FC236}">
                  <a16:creationId xmlns:a16="http://schemas.microsoft.com/office/drawing/2014/main" id="{C53846EC-B1A1-AE27-C504-8AAED985F9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131" y="2799944"/>
              <a:ext cx="1061117" cy="99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06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0.21432 0.1557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777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22201 0.158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794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0.2155 0.1576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787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21458 0.158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78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21497 0.1557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14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pp" descr="https://jodel.com/assets/img/en/teaser-demo-iphone.png">
            <a:extLst>
              <a:ext uri="{FF2B5EF4-FFF2-40B4-BE49-F238E27FC236}">
                <a16:creationId xmlns:a16="http://schemas.microsoft.com/office/drawing/2014/main" id="{842D1427-D134-4F2E-B65A-E819A445F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44" y="289717"/>
            <a:ext cx="2975740" cy="606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6999"/>
            <a:ext cx="11103864" cy="4664552"/>
          </a:xfrm>
        </p:spPr>
        <p:txBody>
          <a:bodyPr>
            <a:normAutofit/>
          </a:bodyPr>
          <a:lstStyle/>
          <a:p>
            <a:r>
              <a:rPr lang="en-GB" dirty="0"/>
              <a:t>Combines unique design features</a:t>
            </a:r>
          </a:p>
          <a:p>
            <a:pPr lvl="1"/>
            <a:r>
              <a:rPr lang="en-GB" dirty="0"/>
              <a:t>Anonymity</a:t>
            </a:r>
          </a:p>
          <a:p>
            <a:pPr lvl="1"/>
            <a:r>
              <a:rPr lang="en-GB" dirty="0" err="1"/>
              <a:t>Hyperlocality</a:t>
            </a:r>
            <a:endParaRPr lang="en-GB" dirty="0"/>
          </a:p>
          <a:p>
            <a:r>
              <a:rPr lang="en-GB" dirty="0"/>
              <a:t>RW surveys &amp; on sampled data</a:t>
            </a:r>
          </a:p>
          <a:p>
            <a:r>
              <a:rPr lang="en-GB" dirty="0"/>
              <a:t>We rely on ground truth</a:t>
            </a:r>
          </a:p>
          <a:p>
            <a:pPr lvl="1"/>
            <a:r>
              <a:rPr lang="en-GB" dirty="0"/>
              <a:t>Only DE &amp; SA</a:t>
            </a:r>
          </a:p>
          <a:p>
            <a:pPr lvl="1"/>
            <a:r>
              <a:rPr lang="en-GB" dirty="0"/>
              <a:t>Only </a:t>
            </a:r>
            <a:r>
              <a:rPr lang="en-GB" dirty="0" err="1"/>
              <a:t>Jodel</a:t>
            </a:r>
            <a:endParaRPr lang="en-GB" dirty="0"/>
          </a:p>
          <a:p>
            <a:r>
              <a:rPr lang="en-GB" dirty="0"/>
              <a:t>Given these very same features</a:t>
            </a:r>
          </a:p>
          <a:p>
            <a:pPr lvl="1"/>
            <a:r>
              <a:rPr lang="en-GB" dirty="0"/>
              <a:t>How do users use it?</a:t>
            </a:r>
          </a:p>
          <a:p>
            <a:pPr lvl="1"/>
            <a:r>
              <a:rPr lang="en-GB" dirty="0"/>
              <a:t>What are implications on user experience?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</p:spPr>
        <p:txBody>
          <a:bodyPr/>
          <a:lstStyle/>
          <a:p>
            <a:r>
              <a:rPr lang="en-GB" dirty="0"/>
              <a:t>Anonymous Hyperlocal Online Platforms</a:t>
            </a:r>
            <a:endParaRPr lang="en-US" dirty="0"/>
          </a:p>
        </p:txBody>
      </p:sp>
      <p:grpSp>
        <p:nvGrpSpPr>
          <p:cNvPr id="6" name="Communitiy">
            <a:extLst>
              <a:ext uri="{FF2B5EF4-FFF2-40B4-BE49-F238E27FC236}">
                <a16:creationId xmlns:a16="http://schemas.microsoft.com/office/drawing/2014/main" id="{0FBDFA93-551A-4E44-BB8E-BBA901A2125F}"/>
              </a:ext>
            </a:extLst>
          </p:cNvPr>
          <p:cNvGrpSpPr/>
          <p:nvPr/>
        </p:nvGrpSpPr>
        <p:grpSpPr>
          <a:xfrm>
            <a:off x="8224946" y="1164173"/>
            <a:ext cx="3280667" cy="354186"/>
            <a:chOff x="8282179" y="1064829"/>
            <a:chExt cx="3420958" cy="3693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2D4CCB-EA8E-4442-A96C-0C93C7F15DFC}"/>
                </a:ext>
              </a:extLst>
            </p:cNvPr>
            <p:cNvSpPr/>
            <p:nvPr/>
          </p:nvSpPr>
          <p:spPr bwMode="auto">
            <a:xfrm>
              <a:off x="8282179" y="1134458"/>
              <a:ext cx="797668" cy="297127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7683EF2-035B-437F-B7C5-886FC172371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079847" y="1273654"/>
              <a:ext cx="1254449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29B4D4-A52A-4A24-AFAC-851BB491C43F}"/>
                </a:ext>
              </a:extLst>
            </p:cNvPr>
            <p:cNvSpPr txBox="1"/>
            <p:nvPr/>
          </p:nvSpPr>
          <p:spPr>
            <a:xfrm>
              <a:off x="10405987" y="1064829"/>
              <a:ext cx="1297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b="1" dirty="0"/>
                <a:t>C</a:t>
              </a:r>
              <a:r>
                <a:rPr lang="en-DE" sz="1800" b="1" dirty="0"/>
                <a:t>o</a:t>
              </a:r>
              <a:r>
                <a:rPr lang="de-DE" sz="1800" b="1" dirty="0"/>
                <a:t>m</a:t>
              </a:r>
              <a:r>
                <a:rPr lang="en-DE" sz="1800" b="1" dirty="0"/>
                <a:t>m</a:t>
              </a:r>
              <a:r>
                <a:rPr lang="de-DE" sz="1800" b="1" dirty="0"/>
                <a:t>u</a:t>
              </a:r>
              <a:r>
                <a:rPr lang="en-DE" sz="1800" b="1" dirty="0"/>
                <a:t>n</a:t>
              </a:r>
              <a:r>
                <a:rPr lang="de-DE" sz="1800" b="1" dirty="0"/>
                <a:t>i</a:t>
              </a:r>
              <a:r>
                <a:rPr lang="en-DE" sz="1800" b="1" dirty="0"/>
                <a:t>t</a:t>
              </a:r>
              <a:r>
                <a:rPr lang="de-DE" sz="1800" b="1" dirty="0"/>
                <a:t>y</a:t>
              </a:r>
              <a:endParaRPr lang="en-DE" sz="1800" b="1" dirty="0"/>
            </a:p>
          </p:txBody>
        </p:sp>
      </p:grpSp>
      <p:grpSp>
        <p:nvGrpSpPr>
          <p:cNvPr id="10" name="Feed">
            <a:extLst>
              <a:ext uri="{FF2B5EF4-FFF2-40B4-BE49-F238E27FC236}">
                <a16:creationId xmlns:a16="http://schemas.microsoft.com/office/drawing/2014/main" id="{22E2C57E-7644-4EEC-9077-4368EE10CD60}"/>
              </a:ext>
            </a:extLst>
          </p:cNvPr>
          <p:cNvGrpSpPr/>
          <p:nvPr/>
        </p:nvGrpSpPr>
        <p:grpSpPr>
          <a:xfrm>
            <a:off x="7546817" y="1485726"/>
            <a:ext cx="3368873" cy="354186"/>
            <a:chOff x="7601918" y="1384061"/>
            <a:chExt cx="3512936" cy="36933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F666689-E9CF-4DD4-B69C-889B7BFBBB22}"/>
                </a:ext>
              </a:extLst>
            </p:cNvPr>
            <p:cNvSpPr/>
            <p:nvPr/>
          </p:nvSpPr>
          <p:spPr bwMode="auto">
            <a:xfrm>
              <a:off x="7601918" y="1408221"/>
              <a:ext cx="2149138" cy="321013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B1B2678-EF6C-496D-B168-064FC1CC44D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760109" y="1568727"/>
              <a:ext cx="601054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27EFAE-786B-4204-9BDE-009713F07679}"/>
                </a:ext>
              </a:extLst>
            </p:cNvPr>
            <p:cNvSpPr txBox="1"/>
            <p:nvPr/>
          </p:nvSpPr>
          <p:spPr>
            <a:xfrm>
              <a:off x="10473525" y="1384061"/>
              <a:ext cx="641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b="1" dirty="0"/>
                <a:t>F</a:t>
              </a:r>
              <a:r>
                <a:rPr lang="en-DE" sz="1800" b="1" dirty="0"/>
                <a:t>e</a:t>
              </a:r>
              <a:r>
                <a:rPr lang="de-DE" sz="1800" b="1" dirty="0"/>
                <a:t>e</a:t>
              </a:r>
              <a:r>
                <a:rPr lang="en-DE" sz="1800" b="1" dirty="0"/>
                <a:t>d</a:t>
              </a:r>
            </a:p>
          </p:txBody>
        </p:sp>
      </p:grpSp>
      <p:grpSp>
        <p:nvGrpSpPr>
          <p:cNvPr id="14" name="Jodel Thread">
            <a:extLst>
              <a:ext uri="{FF2B5EF4-FFF2-40B4-BE49-F238E27FC236}">
                <a16:creationId xmlns:a16="http://schemas.microsoft.com/office/drawing/2014/main" id="{198F7A1D-B3DE-4979-916F-3A0EE07DE3C2}"/>
              </a:ext>
            </a:extLst>
          </p:cNvPr>
          <p:cNvGrpSpPr/>
          <p:nvPr/>
        </p:nvGrpSpPr>
        <p:grpSpPr>
          <a:xfrm>
            <a:off x="7283380" y="1870075"/>
            <a:ext cx="3968446" cy="1006894"/>
            <a:chOff x="7306845" y="1748155"/>
            <a:chExt cx="4138143" cy="10499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48CAFE1-D83A-4C08-A946-16CB85975605}"/>
                </a:ext>
              </a:extLst>
            </p:cNvPr>
            <p:cNvSpPr/>
            <p:nvPr/>
          </p:nvSpPr>
          <p:spPr bwMode="auto">
            <a:xfrm>
              <a:off x="7306845" y="1748155"/>
              <a:ext cx="2706858" cy="104995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15FB78D-EAB4-422F-B3B1-67B34BB8D711}"/>
                </a:ext>
              </a:extLst>
            </p:cNvPr>
            <p:cNvCxnSpPr>
              <a:cxnSpLocks/>
              <a:endCxn id="15" idx="3"/>
            </p:cNvCxnSpPr>
            <p:nvPr/>
          </p:nvCxnSpPr>
          <p:spPr bwMode="auto">
            <a:xfrm flipH="1">
              <a:off x="10013703" y="2273130"/>
              <a:ext cx="327086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5A4F26-26B9-4520-91A8-207D23E14F5A}"/>
                </a:ext>
              </a:extLst>
            </p:cNvPr>
            <p:cNvSpPr txBox="1"/>
            <p:nvPr/>
          </p:nvSpPr>
          <p:spPr>
            <a:xfrm>
              <a:off x="10405986" y="1971745"/>
              <a:ext cx="10390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b="1" dirty="0"/>
                <a:t>a</a:t>
              </a:r>
              <a:r>
                <a:rPr lang="en-DE" sz="1800" b="1" dirty="0"/>
                <a:t> “J</a:t>
              </a:r>
              <a:r>
                <a:rPr lang="de-DE" sz="1800" b="1" dirty="0"/>
                <a:t>o</a:t>
              </a:r>
              <a:r>
                <a:rPr lang="en-DE" sz="1800" b="1" dirty="0"/>
                <a:t>d</a:t>
              </a:r>
              <a:r>
                <a:rPr lang="de-DE" sz="1800" b="1" dirty="0"/>
                <a:t>e</a:t>
              </a:r>
              <a:r>
                <a:rPr lang="en-DE" sz="1800" b="1" dirty="0"/>
                <a:t>l”</a:t>
              </a:r>
            </a:p>
            <a:p>
              <a:r>
                <a:rPr lang="en-DE" sz="1800" b="1" dirty="0"/>
                <a:t>(</a:t>
              </a:r>
              <a:r>
                <a:rPr lang="de-DE" sz="1800" b="1" dirty="0"/>
                <a:t>t</a:t>
              </a:r>
              <a:r>
                <a:rPr lang="en-DE" sz="1800" b="1" dirty="0"/>
                <a:t>h</a:t>
              </a:r>
              <a:r>
                <a:rPr lang="de-DE" sz="1800" b="1" dirty="0"/>
                <a:t>r</a:t>
              </a:r>
              <a:r>
                <a:rPr lang="en-DE" sz="1800" b="1" dirty="0"/>
                <a:t>e</a:t>
              </a:r>
              <a:r>
                <a:rPr lang="de-DE" sz="1800" b="1" dirty="0"/>
                <a:t>a</a:t>
              </a:r>
              <a:r>
                <a:rPr lang="en-DE" sz="1800" b="1" dirty="0"/>
                <a:t>d)</a:t>
              </a:r>
            </a:p>
          </p:txBody>
        </p:sp>
      </p:grpSp>
      <p:grpSp>
        <p:nvGrpSpPr>
          <p:cNvPr id="18" name="Up/Downvote / Karma">
            <a:extLst>
              <a:ext uri="{FF2B5EF4-FFF2-40B4-BE49-F238E27FC236}">
                <a16:creationId xmlns:a16="http://schemas.microsoft.com/office/drawing/2014/main" id="{8039BE64-7F39-45F1-B108-8277C99AE5F6}"/>
              </a:ext>
            </a:extLst>
          </p:cNvPr>
          <p:cNvGrpSpPr/>
          <p:nvPr/>
        </p:nvGrpSpPr>
        <p:grpSpPr>
          <a:xfrm>
            <a:off x="9442702" y="4262167"/>
            <a:ext cx="2398961" cy="708985"/>
            <a:chOff x="9585686" y="4247515"/>
            <a:chExt cx="2501543" cy="73930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BB52DD3-8E98-4211-BE09-13C58FE6E5BB}"/>
                </a:ext>
              </a:extLst>
            </p:cNvPr>
            <p:cNvSpPr/>
            <p:nvPr/>
          </p:nvSpPr>
          <p:spPr bwMode="auto">
            <a:xfrm>
              <a:off x="9585686" y="4247515"/>
              <a:ext cx="440649" cy="739302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12C2B0-0CE0-4834-8784-83876537FC7C}"/>
                </a:ext>
              </a:extLst>
            </p:cNvPr>
            <p:cNvCxnSpPr>
              <a:cxnSpLocks/>
              <a:stCxn id="19" idx="3"/>
            </p:cNvCxnSpPr>
            <p:nvPr/>
          </p:nvCxnSpPr>
          <p:spPr bwMode="auto">
            <a:xfrm>
              <a:off x="10026335" y="4617166"/>
              <a:ext cx="307961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7CF790-EF94-42F1-AACF-3B25E63FE5F9}"/>
                </a:ext>
              </a:extLst>
            </p:cNvPr>
            <p:cNvSpPr txBox="1"/>
            <p:nvPr/>
          </p:nvSpPr>
          <p:spPr>
            <a:xfrm>
              <a:off x="10405984" y="4424603"/>
              <a:ext cx="1681245" cy="3851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sz="1800" b="1" dirty="0"/>
                <a:t>U</a:t>
              </a:r>
              <a:r>
                <a:rPr lang="en-DE" sz="1800" b="1" dirty="0"/>
                <a:t>p-/</a:t>
              </a:r>
              <a:r>
                <a:rPr lang="de-DE" sz="1800" b="1" dirty="0"/>
                <a:t>D</a:t>
              </a:r>
              <a:r>
                <a:rPr lang="en-DE" sz="1800" b="1" dirty="0" err="1"/>
                <a:t>ownvote</a:t>
              </a:r>
              <a:endParaRPr lang="en-DE" sz="1800" b="1" dirty="0"/>
            </a:p>
          </p:txBody>
        </p:sp>
      </p:grpSp>
      <p:sp>
        <p:nvSpPr>
          <p:cNvPr id="34" name="MASK">
            <a:extLst>
              <a:ext uri="{FF2B5EF4-FFF2-40B4-BE49-F238E27FC236}">
                <a16:creationId xmlns:a16="http://schemas.microsoft.com/office/drawing/2014/main" id="{5A88C5C8-7D87-4FFB-B369-2F5EEB524C19}"/>
              </a:ext>
            </a:extLst>
          </p:cNvPr>
          <p:cNvSpPr/>
          <p:nvPr/>
        </p:nvSpPr>
        <p:spPr>
          <a:xfrm>
            <a:off x="7076042" y="225550"/>
            <a:ext cx="4866021" cy="6130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24" name="Distinct Communities">
            <a:extLst>
              <a:ext uri="{FF2B5EF4-FFF2-40B4-BE49-F238E27FC236}">
                <a16:creationId xmlns:a16="http://schemas.microsoft.com/office/drawing/2014/main" id="{4B2BC96D-B22D-457F-9CC8-356BC46C489F}"/>
              </a:ext>
            </a:extLst>
          </p:cNvPr>
          <p:cNvGrpSpPr/>
          <p:nvPr/>
        </p:nvGrpSpPr>
        <p:grpSpPr>
          <a:xfrm>
            <a:off x="7235586" y="2697631"/>
            <a:ext cx="3143924" cy="1026598"/>
            <a:chOff x="4152291" y="1690688"/>
            <a:chExt cx="3700947" cy="1208485"/>
          </a:xfrm>
        </p:grpSpPr>
        <p:sp>
          <p:nvSpPr>
            <p:cNvPr id="25" name="Rounded Rectangle 26">
              <a:extLst>
                <a:ext uri="{FF2B5EF4-FFF2-40B4-BE49-F238E27FC236}">
                  <a16:creationId xmlns:a16="http://schemas.microsoft.com/office/drawing/2014/main" id="{1C77DC36-A432-46B4-8D25-E2605A6AF885}"/>
                </a:ext>
              </a:extLst>
            </p:cNvPr>
            <p:cNvSpPr/>
            <p:nvPr/>
          </p:nvSpPr>
          <p:spPr>
            <a:xfrm>
              <a:off x="4152291" y="1690688"/>
              <a:ext cx="3118161" cy="1208485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b="1" dirty="0"/>
                <a:t>Distinct </a:t>
              </a:r>
              <a:r>
                <a:rPr lang="de-DE" b="1" dirty="0"/>
                <a:t>c</a:t>
              </a:r>
              <a:r>
                <a:rPr lang="en-DE" b="1" dirty="0" err="1"/>
                <a:t>ommunities</a:t>
              </a:r>
              <a:r>
                <a:rPr lang="en-DE" b="1" dirty="0"/>
                <a:t> </a:t>
              </a:r>
            </a:p>
            <a:p>
              <a:pPr algn="ctr"/>
              <a:r>
                <a:rPr lang="en-DE" dirty="0"/>
                <a:t>(by design)</a:t>
              </a:r>
              <a:endParaRPr lang="en-US" dirty="0"/>
            </a:p>
          </p:txBody>
        </p:sp>
        <p:pic>
          <p:nvPicPr>
            <p:cNvPr id="26" name="Picture 2" descr="https://noto-website-2.storage.googleapis.com/emoji/emoji_u1f516.png">
              <a:extLst>
                <a:ext uri="{FF2B5EF4-FFF2-40B4-BE49-F238E27FC236}">
                  <a16:creationId xmlns:a16="http://schemas.microsoft.com/office/drawing/2014/main" id="{AD27C964-2ABF-4ADE-94F6-A82238C15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557" y="1825625"/>
              <a:ext cx="1024681" cy="964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Mining">
            <a:extLst>
              <a:ext uri="{FF2B5EF4-FFF2-40B4-BE49-F238E27FC236}">
                <a16:creationId xmlns:a16="http://schemas.microsoft.com/office/drawing/2014/main" id="{59F093FF-0A66-4255-90CA-217A06380055}"/>
              </a:ext>
            </a:extLst>
          </p:cNvPr>
          <p:cNvGrpSpPr/>
          <p:nvPr/>
        </p:nvGrpSpPr>
        <p:grpSpPr>
          <a:xfrm>
            <a:off x="6827167" y="3894563"/>
            <a:ext cx="3057200" cy="1026598"/>
            <a:chOff x="5322057" y="4159873"/>
            <a:chExt cx="3598858" cy="1208485"/>
          </a:xfrm>
        </p:grpSpPr>
        <p:sp>
          <p:nvSpPr>
            <p:cNvPr id="28" name="Rounded Rectangle 8">
              <a:extLst>
                <a:ext uri="{FF2B5EF4-FFF2-40B4-BE49-F238E27FC236}">
                  <a16:creationId xmlns:a16="http://schemas.microsoft.com/office/drawing/2014/main" id="{E44220D1-81CE-436C-9B71-8A76390096DD}"/>
                </a:ext>
              </a:extLst>
            </p:cNvPr>
            <p:cNvSpPr/>
            <p:nvPr/>
          </p:nvSpPr>
          <p:spPr>
            <a:xfrm>
              <a:off x="5808373" y="4159873"/>
              <a:ext cx="3112542" cy="1208485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Exploring</a:t>
              </a:r>
            </a:p>
            <a:p>
              <a:pPr algn="ctr"/>
              <a:r>
                <a:rPr lang="en-GB" b="1" dirty="0"/>
                <a:t>implications</a:t>
              </a:r>
            </a:p>
            <a:p>
              <a:pPr algn="ctr"/>
              <a:r>
                <a:rPr lang="en-GB" b="1" dirty="0"/>
                <a:t> and differences</a:t>
              </a:r>
              <a:endParaRPr lang="en-US" dirty="0"/>
            </a:p>
          </p:txBody>
        </p:sp>
        <p:pic>
          <p:nvPicPr>
            <p:cNvPr id="29" name="Picture 4" descr="https://noto-website-2.storage.googleapis.com/emoji/emoji_u1f4a1.png">
              <a:extLst>
                <a:ext uri="{FF2B5EF4-FFF2-40B4-BE49-F238E27FC236}">
                  <a16:creationId xmlns:a16="http://schemas.microsoft.com/office/drawing/2014/main" id="{8FA83622-A5B6-46D3-8DF6-26D120297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057" y="4270682"/>
              <a:ext cx="994566" cy="93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WHY">
            <a:extLst>
              <a:ext uri="{FF2B5EF4-FFF2-40B4-BE49-F238E27FC236}">
                <a16:creationId xmlns:a16="http://schemas.microsoft.com/office/drawing/2014/main" id="{1F25D371-29CE-4918-9BF2-0EBA82284870}"/>
              </a:ext>
            </a:extLst>
          </p:cNvPr>
          <p:cNvGrpSpPr/>
          <p:nvPr/>
        </p:nvGrpSpPr>
        <p:grpSpPr>
          <a:xfrm>
            <a:off x="7020228" y="1518469"/>
            <a:ext cx="2890136" cy="1026598"/>
            <a:chOff x="5588043" y="2695052"/>
            <a:chExt cx="3402194" cy="1208485"/>
          </a:xfrm>
        </p:grpSpPr>
        <p:sp>
          <p:nvSpPr>
            <p:cNvPr id="31" name="Rounded Rectangle 8">
              <a:extLst>
                <a:ext uri="{FF2B5EF4-FFF2-40B4-BE49-F238E27FC236}">
                  <a16:creationId xmlns:a16="http://schemas.microsoft.com/office/drawing/2014/main" id="{CD6C066B-9A1C-43F7-AD93-EACECD40E4B9}"/>
                </a:ext>
              </a:extLst>
            </p:cNvPr>
            <p:cNvSpPr/>
            <p:nvPr/>
          </p:nvSpPr>
          <p:spPr>
            <a:xfrm>
              <a:off x="5836920" y="2695052"/>
              <a:ext cx="3153317" cy="1208485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But WHY</a:t>
              </a:r>
            </a:p>
            <a:p>
              <a:pPr algn="ctr"/>
              <a:r>
                <a:rPr lang="en-GB" b="1" dirty="0"/>
                <a:t>DE</a:t>
              </a:r>
              <a:r>
                <a:rPr lang="en-GB" dirty="0"/>
                <a:t> &amp; </a:t>
              </a:r>
              <a:r>
                <a:rPr lang="en-GB" b="1" dirty="0"/>
                <a:t>SA</a:t>
              </a:r>
              <a:r>
                <a:rPr lang="en-GB" dirty="0"/>
                <a:t>?</a:t>
              </a:r>
              <a:endParaRPr lang="en-US" dirty="0"/>
            </a:p>
          </p:txBody>
        </p:sp>
        <p:pic>
          <p:nvPicPr>
            <p:cNvPr id="32" name="Picture 2" descr="https://noto-website-2.storage.googleapis.com/emoji/emoji_u1f914.png">
              <a:extLst>
                <a:ext uri="{FF2B5EF4-FFF2-40B4-BE49-F238E27FC236}">
                  <a16:creationId xmlns:a16="http://schemas.microsoft.com/office/drawing/2014/main" id="{97217576-B559-4058-A6E6-250853120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8043" y="2799944"/>
              <a:ext cx="1061117" cy="998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F7B1DC75-6603-46E3-8FFC-8A3CB3720BD5}"/>
              </a:ext>
            </a:extLst>
          </p:cNvPr>
          <p:cNvSpPr txBox="1">
            <a:spLocks/>
          </p:cNvSpPr>
          <p:nvPr/>
        </p:nvSpPr>
        <p:spPr>
          <a:xfrm>
            <a:off x="838200" y="3720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/>
              <a:t>Jodel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391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4" grpId="0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C2672-2B92-49C2-31D2-6F8810C3D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User-Centric Lifecycle Thesis Overview</a:t>
            </a:r>
            <a:endParaRPr lang="en-D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4D85D68-4090-DFA2-B5D4-70E6F393FD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851878"/>
              </p:ext>
            </p:extLst>
          </p:nvPr>
        </p:nvGraphicFramePr>
        <p:xfrm>
          <a:off x="838200" y="1562352"/>
          <a:ext cx="10515600" cy="461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C9B00-0523-8F4B-EFC4-22AB09E4A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Anonymous Hyperlocal Online Platforms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0A5E56-870E-456A-60AA-E0DE6DFCC321}"/>
              </a:ext>
            </a:extLst>
          </p:cNvPr>
          <p:cNvSpPr/>
          <p:nvPr/>
        </p:nvSpPr>
        <p:spPr>
          <a:xfrm>
            <a:off x="5619314" y="3388647"/>
            <a:ext cx="953372" cy="9533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USER</a:t>
            </a:r>
            <a:endParaRPr lang="en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3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AFF986-0C78-46D9-96AB-059EB0AA1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C69834-2BFC-491E-B440-3D88976C8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3A29DA-357E-4889-85A9-A16DC8036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381CFE-FCB2-4FDD-8C53-0AC2E5913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B02C21-F775-495A-ACE6-2315E95F8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28AED8-8A18-40C3-B02D-5E8F4FE98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28842F-89A2-410E-8CC4-8CB6F61CF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875617-2B15-4D46-842A-ED07C1F92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A296E7-DBF9-4F53-AB9E-0BEB37B5C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09B652-AE2E-467D-A42C-1BC122B50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C2672-2B92-49C2-31D2-6F8810C3D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Today’s Selected Topics</a:t>
            </a:r>
            <a:endParaRPr lang="en-D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4D85D68-4090-DFA2-B5D4-70E6F393FD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151327"/>
              </p:ext>
            </p:extLst>
          </p:nvPr>
        </p:nvGraphicFramePr>
        <p:xfrm>
          <a:off x="838200" y="1562352"/>
          <a:ext cx="10515600" cy="461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C9B00-0523-8F4B-EFC4-22AB09E4A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Anonymous Hyperlocal Online Platforms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0A5E56-870E-456A-60AA-E0DE6DFCC321}"/>
              </a:ext>
            </a:extLst>
          </p:cNvPr>
          <p:cNvSpPr/>
          <p:nvPr/>
        </p:nvSpPr>
        <p:spPr>
          <a:xfrm>
            <a:off x="5619314" y="3388647"/>
            <a:ext cx="953372" cy="9533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USER</a:t>
            </a:r>
            <a:endParaRPr lang="en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749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5|0.3|0.4|0.6|0.7|0.3|0.1|0.1|0.3|1.4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5|0.3|0.4|0.6|0.7|0.3|0.1|0.1|0.3|1.4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5|0.3|0.4|0.6|0.7|0.3|0.1|0.1|0.3|1.4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0.9|0.8|1.2|2.9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5|0.3|0.4|0.6|0.7|0.3|0.1|0.1|0.3|1.4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5|0.3|0.4|0.6|0.7|0.3|0.1|0.1|0.3|1.4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5|0.3|0.4|0.6|0.7|0.3|0.1|0.1|0.3|1.4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5|0.3|0.4|0.6|0.7|0.3|0.1|0.1|0.3|1.4|1"/>
</p:tagLst>
</file>

<file path=ppt/theme/theme1.xml><?xml version="1.0" encoding="utf-8"?>
<a:theme xmlns:a="http://schemas.openxmlformats.org/drawingml/2006/main" name="Office Theme">
  <a:themeElements>
    <a:clrScheme name="BTU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01A0C8"/>
      </a:accent1>
      <a:accent2>
        <a:srgbClr val="D20183"/>
      </a:accent2>
      <a:accent3>
        <a:srgbClr val="83D21F"/>
      </a:accent3>
      <a:accent4>
        <a:srgbClr val="014FA1"/>
      </a:accent4>
      <a:accent5>
        <a:srgbClr val="00A032"/>
      </a:accent5>
      <a:accent6>
        <a:srgbClr val="FF9909"/>
      </a:accent6>
      <a:hlink>
        <a:srgbClr val="01A0C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62643</TotalTime>
  <Words>4862</Words>
  <Application>Microsoft Macintosh PowerPoint</Application>
  <PresentationFormat>Widescreen</PresentationFormat>
  <Paragraphs>1076</Paragraphs>
  <Slides>49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 Unicode MS</vt:lpstr>
      <vt:lpstr>Arial</vt:lpstr>
      <vt:lpstr>Calibri</vt:lpstr>
      <vt:lpstr>Calibri Light</vt:lpstr>
      <vt:lpstr>Cambria Math</vt:lpstr>
      <vt:lpstr>Open Sans</vt:lpstr>
      <vt:lpstr>Office Theme</vt:lpstr>
      <vt:lpstr>Content &amp; User Behavior  in Anonymous Hyperlocal Online Platforms</vt:lpstr>
      <vt:lpstr>Social Media Today</vt:lpstr>
      <vt:lpstr>PowerPoint Presentation</vt:lpstr>
      <vt:lpstr>PowerPoint Presentation</vt:lpstr>
      <vt:lpstr>Hyperlocality - Independent Communities</vt:lpstr>
      <vt:lpstr>Anonymity</vt:lpstr>
      <vt:lpstr>PowerPoint Presentation</vt:lpstr>
      <vt:lpstr>User-Centric Lifecycle Thesis Overview</vt:lpstr>
      <vt:lpstr>Today’s Selected Topics</vt:lpstr>
      <vt:lpstr>How does app usage differ? Cross-community/country</vt:lpstr>
      <vt:lpstr>Adoption Processes</vt:lpstr>
      <vt:lpstr>Approach to Community/Country Insights</vt:lpstr>
      <vt:lpstr>Partitioning Data</vt:lpstr>
      <vt:lpstr>Users Interactions</vt:lpstr>
      <vt:lpstr>Structural Implications</vt:lpstr>
      <vt:lpstr>Major Attention Shifts – Content Voting</vt:lpstr>
      <vt:lpstr>Summary – Cross-Country/Community Insights</vt:lpstr>
      <vt:lpstr>What is the fuss about?</vt:lpstr>
      <vt:lpstr>Approach to Intents &amp; Topics</vt:lpstr>
      <vt:lpstr>PowerPoint Presentation</vt:lpstr>
      <vt:lpstr>PowerPoint Presentation</vt:lpstr>
      <vt:lpstr>Results</vt:lpstr>
      <vt:lpstr>Campaign &amp; Schema Quality (I)</vt:lpstr>
      <vt:lpstr>Campagign &amp; Schema Quality (II)</vt:lpstr>
      <vt:lpstr>Summary – Content SA</vt:lpstr>
      <vt:lpstr>How to make content machine-ready &amp; interpretable?</vt:lpstr>
      <vt:lpstr>PowerPoint Presentation</vt:lpstr>
      <vt:lpstr>Word-Emoji  Embedding</vt:lpstr>
      <vt:lpstr>Goal &amp; Approach to Interpretability</vt:lpstr>
      <vt:lpstr>POLAR ρ</vt:lpstr>
      <vt:lpstr>Study Design</vt:lpstr>
      <vt:lpstr>Study Campaigns</vt:lpstr>
      <vt:lpstr>Summary – Interpretable Embeddings</vt:lpstr>
      <vt:lpstr>User-Centric Lifecycle Thesis Overview</vt:lpstr>
      <vt:lpstr>User-Centric Lifecycle Thesis Overview</vt:lpstr>
      <vt:lpstr>Backup Slides</vt:lpstr>
      <vt:lpstr>Corona Warn App [JH6]</vt:lpstr>
      <vt:lpstr>Weaponizing Reviews [JH1]</vt:lpstr>
      <vt:lpstr>Jodel Adoption [JH8]</vt:lpstr>
      <vt:lpstr>Structural Characterization</vt:lpstr>
      <vt:lpstr>Cross-Country Insights [J5]</vt:lpstr>
      <vt:lpstr>Spotlighting SA [J8]</vt:lpstr>
      <vt:lpstr>Hashtag Information Diffusion [JH9]</vt:lpstr>
      <vt:lpstr>Content SA [JH4]</vt:lpstr>
      <vt:lpstr>Emoji Embeddings [JH7]</vt:lpstr>
      <vt:lpstr>Interpretable POLAR Embeddings [JH10]</vt:lpstr>
      <vt:lpstr>Content Moderation [JH5]</vt:lpstr>
      <vt:lpstr>User Lifetime [JH2, JH8]</vt:lpstr>
      <vt:lpstr>Long-Term Quality of Experience [JH3]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&amp; Predicting User Lifetime</dc:title>
  <dc:creator>Helge Reelfs</dc:creator>
  <cp:lastModifiedBy>Helge Reelfs</cp:lastModifiedBy>
  <cp:revision>1204</cp:revision>
  <dcterms:created xsi:type="dcterms:W3CDTF">2021-04-10T14:48:32Z</dcterms:created>
  <dcterms:modified xsi:type="dcterms:W3CDTF">2023-04-04T08:17:29Z</dcterms:modified>
</cp:coreProperties>
</file>